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4" r:id="rId4"/>
    <p:sldMasterId id="214748370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Barlow ExtraLight"/>
      <p:regular r:id="rId53"/>
      <p:bold r:id="rId54"/>
      <p:italic r:id="rId55"/>
      <p:boldItalic r:id="rId56"/>
    </p:embeddedFont>
    <p:embeddedFont>
      <p:font typeface="Hepta Slab Medium"/>
      <p:regular r:id="rId57"/>
      <p:bold r:id="rId58"/>
    </p:embeddedFont>
    <p:embeddedFont>
      <p:font typeface="Hepta Slab Light"/>
      <p:regular r:id="rId59"/>
      <p:bold r:id="rId60"/>
    </p:embeddedFont>
    <p:embeddedFont>
      <p:font typeface="Hepta Slab"/>
      <p:regular r:id="rId61"/>
      <p:bold r:id="rId62"/>
    </p:embeddedFont>
    <p:embeddedFont>
      <p:font typeface="Barlow Medium"/>
      <p:regular r:id="rId63"/>
      <p:bold r:id="rId64"/>
      <p:italic r:id="rId65"/>
      <p:boldItalic r:id="rId66"/>
    </p:embeddedFont>
    <p:embeddedFont>
      <p:font typeface="Barlow Light"/>
      <p:regular r:id="rId67"/>
      <p:bold r:id="rId68"/>
      <p:italic r:id="rId69"/>
      <p:boldItalic r:id="rId70"/>
    </p:embeddedFont>
    <p:embeddedFont>
      <p:font typeface="Barlow"/>
      <p:regular r:id="rId71"/>
      <p:bold r:id="rId72"/>
      <p:italic r:id="rId73"/>
      <p:boldItalic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Barlow-italic.fntdata"/><Relationship Id="rId72" Type="http://schemas.openxmlformats.org/officeDocument/2006/relationships/font" Target="fonts/Barlow-bold.fntdata"/><Relationship Id="rId31" Type="http://schemas.openxmlformats.org/officeDocument/2006/relationships/slide" Target="slides/slide25.xml"/><Relationship Id="rId30" Type="http://schemas.openxmlformats.org/officeDocument/2006/relationships/slide" Target="slides/slide24.xml"/><Relationship Id="rId74" Type="http://schemas.openxmlformats.org/officeDocument/2006/relationships/font" Target="fonts/Barlow-bold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Barlow-regular.fntdata"/><Relationship Id="rId70" Type="http://schemas.openxmlformats.org/officeDocument/2006/relationships/font" Target="fonts/BarlowLight-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HeptaSlab-bold.fntdata"/><Relationship Id="rId61" Type="http://schemas.openxmlformats.org/officeDocument/2006/relationships/font" Target="fonts/HeptaSlab-regular.fntdata"/><Relationship Id="rId20" Type="http://schemas.openxmlformats.org/officeDocument/2006/relationships/slide" Target="slides/slide14.xml"/><Relationship Id="rId64" Type="http://schemas.openxmlformats.org/officeDocument/2006/relationships/font" Target="fonts/BarlowMedium-bold.fntdata"/><Relationship Id="rId63" Type="http://schemas.openxmlformats.org/officeDocument/2006/relationships/font" Target="fonts/BarlowMedium-regular.fntdata"/><Relationship Id="rId22" Type="http://schemas.openxmlformats.org/officeDocument/2006/relationships/slide" Target="slides/slide16.xml"/><Relationship Id="rId66" Type="http://schemas.openxmlformats.org/officeDocument/2006/relationships/font" Target="fonts/BarlowMedium-boldItalic.fntdata"/><Relationship Id="rId21" Type="http://schemas.openxmlformats.org/officeDocument/2006/relationships/slide" Target="slides/slide15.xml"/><Relationship Id="rId65" Type="http://schemas.openxmlformats.org/officeDocument/2006/relationships/font" Target="fonts/BarlowMedium-italic.fntdata"/><Relationship Id="rId24" Type="http://schemas.openxmlformats.org/officeDocument/2006/relationships/slide" Target="slides/slide18.xml"/><Relationship Id="rId68" Type="http://schemas.openxmlformats.org/officeDocument/2006/relationships/font" Target="fonts/BarlowLight-bold.fntdata"/><Relationship Id="rId23" Type="http://schemas.openxmlformats.org/officeDocument/2006/relationships/slide" Target="slides/slide17.xml"/><Relationship Id="rId67" Type="http://schemas.openxmlformats.org/officeDocument/2006/relationships/font" Target="fonts/BarlowLight-regular.fntdata"/><Relationship Id="rId60" Type="http://schemas.openxmlformats.org/officeDocument/2006/relationships/font" Target="fonts/HeptaSlabLight-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BarlowLight-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BarlowExtraLight-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BarlowExtraLight-italic.fntdata"/><Relationship Id="rId10" Type="http://schemas.openxmlformats.org/officeDocument/2006/relationships/slide" Target="slides/slide4.xml"/><Relationship Id="rId54" Type="http://schemas.openxmlformats.org/officeDocument/2006/relationships/font" Target="fonts/BarlowExtraLight-bold.fntdata"/><Relationship Id="rId13" Type="http://schemas.openxmlformats.org/officeDocument/2006/relationships/slide" Target="slides/slide7.xml"/><Relationship Id="rId57" Type="http://schemas.openxmlformats.org/officeDocument/2006/relationships/font" Target="fonts/HeptaSlabMedium-regular.fntdata"/><Relationship Id="rId12" Type="http://schemas.openxmlformats.org/officeDocument/2006/relationships/slide" Target="slides/slide6.xml"/><Relationship Id="rId56" Type="http://schemas.openxmlformats.org/officeDocument/2006/relationships/font" Target="fonts/BarlowExtraLight-boldItalic.fntdata"/><Relationship Id="rId15" Type="http://schemas.openxmlformats.org/officeDocument/2006/relationships/slide" Target="slides/slide9.xml"/><Relationship Id="rId59" Type="http://schemas.openxmlformats.org/officeDocument/2006/relationships/font" Target="fonts/HeptaSlabLight-regular.fntdata"/><Relationship Id="rId14" Type="http://schemas.openxmlformats.org/officeDocument/2006/relationships/slide" Target="slides/slide8.xml"/><Relationship Id="rId58" Type="http://schemas.openxmlformats.org/officeDocument/2006/relationships/font" Target="fonts/HeptaSlabMedium-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33506d6656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3506d6656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4" name="Shape 464"/>
        <p:cNvGrpSpPr/>
        <p:nvPr/>
      </p:nvGrpSpPr>
      <p:grpSpPr>
        <a:xfrm>
          <a:off x="0" y="0"/>
          <a:ext cx="0" cy="0"/>
          <a:chOff x="0" y="0"/>
          <a:chExt cx="0" cy="0"/>
        </a:xfrm>
      </p:grpSpPr>
      <p:sp>
        <p:nvSpPr>
          <p:cNvPr id="465" name="Google Shape;465;g340dd9597d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340dd9597d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342bb869040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342bb869040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90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33506d6656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33506d6656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3506d66565_0_7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3506d66565_0_7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33506d66565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33506d66565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33506d66565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33506d66565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42bb869040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42bb869040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90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33506d66565_0_8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33506d66565_0_8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3464ea72b5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3464ea72b5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40dd9597d5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40dd9597d5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3506d66565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3506d66565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340dd9597d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340dd9597d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540876f699_0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1" name="Google Shape;551;g3540876f699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81000" rtl="0" algn="l">
              <a:lnSpc>
                <a:spcPct val="115000"/>
              </a:lnSpc>
              <a:spcBef>
                <a:spcPts val="1200"/>
              </a:spcBef>
              <a:spcAft>
                <a:spcPts val="1200"/>
              </a:spcAft>
              <a:buNone/>
            </a:pPr>
            <a:r>
              <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3464ea72b5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3464ea72b5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sz="130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g3464ea72b5a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6" name="Google Shape;566;g3464ea72b5a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3464ea72b5a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3464ea72b5a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7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3464ea72b5a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3464ea72b5a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38984448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38984448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34cbd02964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34cbd02964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5" name="Shape 605"/>
        <p:cNvGrpSpPr/>
        <p:nvPr/>
      </p:nvGrpSpPr>
      <p:grpSpPr>
        <a:xfrm>
          <a:off x="0" y="0"/>
          <a:ext cx="0" cy="0"/>
          <a:chOff x="0" y="0"/>
          <a:chExt cx="0" cy="0"/>
        </a:xfrm>
      </p:grpSpPr>
      <p:sp>
        <p:nvSpPr>
          <p:cNvPr id="606" name="Google Shape;606;g34d9818a68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34d9818a6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g34d9818a68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5" name="Google Shape;615;g34d9818a68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4cbd02964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4cbd02964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sz="1200">
              <a:latin typeface="Times New Roman"/>
              <a:ea typeface="Times New Roman"/>
              <a:cs typeface="Times New Roman"/>
              <a:sym typeface="Times New Roman"/>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g34d9818a68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3" name="Google Shape;623;g34d9818a68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34d9818a68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34d9818a68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568277137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9" name="Google Shape;639;g3568277137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marR="3810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340dd9597d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40dd9597d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342bb86904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342bb86904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342bb86904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342bb86904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342bb869040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342bb869040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4d9818a68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4d9818a68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34d9818a686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34d9818a686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34d9818a68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9" name="Google Shape;689;g34d9818a68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342bb86904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342bb86904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900"/>
              </a:spcAft>
              <a:buNone/>
            </a:pPr>
            <a:r>
              <a:t/>
            </a:r>
            <a:endParaRPr sz="1200"/>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5" name="Shape 695"/>
        <p:cNvGrpSpPr/>
        <p:nvPr/>
      </p:nvGrpSpPr>
      <p:grpSpPr>
        <a:xfrm>
          <a:off x="0" y="0"/>
          <a:ext cx="0" cy="0"/>
          <a:chOff x="0" y="0"/>
          <a:chExt cx="0" cy="0"/>
        </a:xfrm>
      </p:grpSpPr>
      <p:sp>
        <p:nvSpPr>
          <p:cNvPr id="696" name="Google Shape;696;g34d9818a686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34d9818a686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42bb86904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42bb86904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42bb869040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42bb869040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42bb869040_0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342bb869040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15000"/>
              </a:lnSpc>
              <a:spcBef>
                <a:spcPts val="1200"/>
              </a:spcBef>
              <a:spcAft>
                <a:spcPts val="1200"/>
              </a:spcAft>
              <a:buNone/>
            </a:pPr>
            <a:r>
              <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6" name="Shape 726"/>
        <p:cNvGrpSpPr/>
        <p:nvPr/>
      </p:nvGrpSpPr>
      <p:grpSpPr>
        <a:xfrm>
          <a:off x="0" y="0"/>
          <a:ext cx="0" cy="0"/>
          <a:chOff x="0" y="0"/>
          <a:chExt cx="0" cy="0"/>
        </a:xfrm>
      </p:grpSpPr>
      <p:sp>
        <p:nvSpPr>
          <p:cNvPr id="727" name="Google Shape;727;g342bb869040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8" name="Google Shape;728;g342bb869040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4" name="Shape 734"/>
        <p:cNvGrpSpPr/>
        <p:nvPr/>
      </p:nvGrpSpPr>
      <p:grpSpPr>
        <a:xfrm>
          <a:off x="0" y="0"/>
          <a:ext cx="0" cy="0"/>
          <a:chOff x="0" y="0"/>
          <a:chExt cx="0" cy="0"/>
        </a:xfrm>
      </p:grpSpPr>
      <p:sp>
        <p:nvSpPr>
          <p:cNvPr id="735" name="Google Shape;735;g342bb869040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6" name="Google Shape;736;g342bb869040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Font typeface="Times New Roman"/>
              <a:buChar char="●"/>
            </a:pPr>
            <a:r>
              <a:t/>
            </a:r>
            <a:endParaRPr>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33506d66565_0_4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33506d66565_0_4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464ea72b5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464ea72b5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4" name="Shape 434"/>
        <p:cNvGrpSpPr/>
        <p:nvPr/>
      </p:nvGrpSpPr>
      <p:grpSpPr>
        <a:xfrm>
          <a:off x="0" y="0"/>
          <a:ext cx="0" cy="0"/>
          <a:chOff x="0" y="0"/>
          <a:chExt cx="0" cy="0"/>
        </a:xfrm>
      </p:grpSpPr>
      <p:sp>
        <p:nvSpPr>
          <p:cNvPr id="435" name="Google Shape;435;g33506d66565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33506d66565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90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33506d66565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33506d66565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g33506d66565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1" name="Google Shape;451;g33506d66565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464ea72b5a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3464ea72b5a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54" name="Shape 54"/>
        <p:cNvGrpSpPr/>
        <p:nvPr/>
      </p:nvGrpSpPr>
      <p:grpSpPr>
        <a:xfrm>
          <a:off x="0" y="0"/>
          <a:ext cx="0" cy="0"/>
          <a:chOff x="0" y="0"/>
          <a:chExt cx="0" cy="0"/>
        </a:xfrm>
      </p:grpSpPr>
      <p:sp>
        <p:nvSpPr>
          <p:cNvPr id="55" name="Google Shape;55;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56" name="Google Shape;56;p1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sz="2800"/>
            </a:lvl1pPr>
            <a:lvl2pPr lvl="1" algn="ctr">
              <a:spcBef>
                <a:spcPts val="0"/>
              </a:spcBef>
              <a:spcAft>
                <a:spcPts val="0"/>
              </a:spcAft>
              <a:buSzPts val="2800"/>
              <a:buNone/>
              <a:defRPr sz="2800"/>
            </a:lvl2pPr>
            <a:lvl3pPr lvl="2" algn="ctr">
              <a:spcBef>
                <a:spcPts val="0"/>
              </a:spcBef>
              <a:spcAft>
                <a:spcPts val="0"/>
              </a:spcAft>
              <a:buSzPts val="2800"/>
              <a:buNone/>
              <a:defRPr sz="2800"/>
            </a:lvl3pPr>
            <a:lvl4pPr lvl="3" algn="ctr">
              <a:spcBef>
                <a:spcPts val="0"/>
              </a:spcBef>
              <a:spcAft>
                <a:spcPts val="0"/>
              </a:spcAft>
              <a:buSzPts val="2800"/>
              <a:buNone/>
              <a:defRPr sz="2800"/>
            </a:lvl4pPr>
            <a:lvl5pPr lvl="4" algn="ctr">
              <a:spcBef>
                <a:spcPts val="0"/>
              </a:spcBef>
              <a:spcAft>
                <a:spcPts val="0"/>
              </a:spcAft>
              <a:buSzPts val="2800"/>
              <a:buNone/>
              <a:defRPr sz="2800"/>
            </a:lvl5pPr>
            <a:lvl6pPr lvl="5" algn="ctr">
              <a:spcBef>
                <a:spcPts val="0"/>
              </a:spcBef>
              <a:spcAft>
                <a:spcPts val="0"/>
              </a:spcAft>
              <a:buSzPts val="2800"/>
              <a:buNone/>
              <a:defRPr sz="2800"/>
            </a:lvl6pPr>
            <a:lvl7pPr lvl="6" algn="ctr">
              <a:spcBef>
                <a:spcPts val="0"/>
              </a:spcBef>
              <a:spcAft>
                <a:spcPts val="0"/>
              </a:spcAft>
              <a:buSzPts val="2800"/>
              <a:buNone/>
              <a:defRPr sz="2800"/>
            </a:lvl7pPr>
            <a:lvl8pPr lvl="7" algn="ctr">
              <a:spcBef>
                <a:spcPts val="0"/>
              </a:spcBef>
              <a:spcAft>
                <a:spcPts val="0"/>
              </a:spcAft>
              <a:buSzPts val="2800"/>
              <a:buNone/>
              <a:defRPr sz="2800"/>
            </a:lvl8pPr>
            <a:lvl9pPr lvl="8" algn="ctr">
              <a:spcBef>
                <a:spcPts val="0"/>
              </a:spcBef>
              <a:spcAft>
                <a:spcPts val="0"/>
              </a:spcAft>
              <a:buSzPts val="2800"/>
              <a:buNone/>
              <a:defRPr sz="2800"/>
            </a:lvl9pPr>
          </a:lstStyle>
          <a:p/>
        </p:txBody>
      </p:sp>
      <p:sp>
        <p:nvSpPr>
          <p:cNvPr id="57" name="Google Shape;57;p1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58" name="Shape 58"/>
        <p:cNvGrpSpPr/>
        <p:nvPr/>
      </p:nvGrpSpPr>
      <p:grpSpPr>
        <a:xfrm>
          <a:off x="0" y="0"/>
          <a:ext cx="0" cy="0"/>
          <a:chOff x="0" y="0"/>
          <a:chExt cx="0" cy="0"/>
        </a:xfrm>
      </p:grpSpPr>
      <p:sp>
        <p:nvSpPr>
          <p:cNvPr id="59" name="Google Shape;59;p1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60" name="Google Shape;60;p1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61" name="Shape 61"/>
        <p:cNvGrpSpPr/>
        <p:nvPr/>
      </p:nvGrpSpPr>
      <p:grpSpPr>
        <a:xfrm>
          <a:off x="0" y="0"/>
          <a:ext cx="0" cy="0"/>
          <a:chOff x="0" y="0"/>
          <a:chExt cx="0" cy="0"/>
        </a:xfrm>
      </p:grpSpPr>
      <p:sp>
        <p:nvSpPr>
          <p:cNvPr id="62" name="Google Shape;6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64" name="Google Shape;64;p1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65" name="Shape 65"/>
        <p:cNvGrpSpPr/>
        <p:nvPr/>
      </p:nvGrpSpPr>
      <p:grpSpPr>
        <a:xfrm>
          <a:off x="0" y="0"/>
          <a:ext cx="0" cy="0"/>
          <a:chOff x="0" y="0"/>
          <a:chExt cx="0" cy="0"/>
        </a:xfrm>
      </p:grpSpPr>
      <p:sp>
        <p:nvSpPr>
          <p:cNvPr id="66" name="Google Shape;66;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8" name="Google Shape;68;p1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69" name="Google Shape;69;p1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70" name="Shape 70"/>
        <p:cNvGrpSpPr/>
        <p:nvPr/>
      </p:nvGrpSpPr>
      <p:grpSpPr>
        <a:xfrm>
          <a:off x="0" y="0"/>
          <a:ext cx="0" cy="0"/>
          <a:chOff x="0" y="0"/>
          <a:chExt cx="0" cy="0"/>
        </a:xfrm>
      </p:grpSpPr>
      <p:sp>
        <p:nvSpPr>
          <p:cNvPr id="71" name="Google Shape;71;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2" name="Google Shape;72;p1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73" name="Shape 73"/>
        <p:cNvGrpSpPr/>
        <p:nvPr/>
      </p:nvGrpSpPr>
      <p:grpSpPr>
        <a:xfrm>
          <a:off x="0" y="0"/>
          <a:ext cx="0" cy="0"/>
          <a:chOff x="0" y="0"/>
          <a:chExt cx="0" cy="0"/>
        </a:xfrm>
      </p:grpSpPr>
      <p:sp>
        <p:nvSpPr>
          <p:cNvPr id="74" name="Google Shape;74;p1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5" name="Google Shape;75;p1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76" name="Google Shape;76;p1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77" name="Shape 77"/>
        <p:cNvGrpSpPr/>
        <p:nvPr/>
      </p:nvGrpSpPr>
      <p:grpSpPr>
        <a:xfrm>
          <a:off x="0" y="0"/>
          <a:ext cx="0" cy="0"/>
          <a:chOff x="0" y="0"/>
          <a:chExt cx="0" cy="0"/>
        </a:xfrm>
      </p:grpSpPr>
      <p:sp>
        <p:nvSpPr>
          <p:cNvPr id="78" name="Google Shape;78;p2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79" name="Google Shape;79;p2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80"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83" name="Google Shape;83;p2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84" name="Google Shape;84;p2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17500" lvl="1" marL="914400">
              <a:spcBef>
                <a:spcPts val="0"/>
              </a:spcBef>
              <a:spcAft>
                <a:spcPts val="0"/>
              </a:spcAft>
              <a:buClr>
                <a:schemeClr val="lt1"/>
              </a:buClr>
              <a:buSzPts val="1400"/>
              <a:buChar char="○"/>
              <a:defRPr>
                <a:solidFill>
                  <a:schemeClr val="lt1"/>
                </a:solidFill>
              </a:defRPr>
            </a:lvl2pPr>
            <a:lvl3pPr indent="-311150" lvl="2" marL="1371600">
              <a:spcBef>
                <a:spcPts val="0"/>
              </a:spcBef>
              <a:spcAft>
                <a:spcPts val="0"/>
              </a:spcAft>
              <a:buClr>
                <a:schemeClr val="lt1"/>
              </a:buClr>
              <a:buSzPts val="1300"/>
              <a:buChar char="■"/>
              <a:defRPr>
                <a:solidFill>
                  <a:schemeClr val="lt1"/>
                </a:solidFill>
              </a:defRPr>
            </a:lvl3pPr>
            <a:lvl4pPr indent="-304800" lvl="3" marL="1828800">
              <a:spcBef>
                <a:spcPts val="0"/>
              </a:spcBef>
              <a:spcAft>
                <a:spcPts val="0"/>
              </a:spcAft>
              <a:buClr>
                <a:schemeClr val="lt1"/>
              </a:buClr>
              <a:buSzPts val="1200"/>
              <a:buChar char="●"/>
              <a:defRPr>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2100" lvl="5" marL="2743200">
              <a:spcBef>
                <a:spcPts val="0"/>
              </a:spcBef>
              <a:spcAft>
                <a:spcPts val="0"/>
              </a:spcAft>
              <a:buClr>
                <a:schemeClr val="lt1"/>
              </a:buClr>
              <a:buSzPts val="1000"/>
              <a:buChar char="■"/>
              <a:defRPr>
                <a:solidFill>
                  <a:schemeClr val="lt1"/>
                </a:solidFill>
              </a:defRPr>
            </a:lvl6pPr>
            <a:lvl7pPr indent="-285750" lvl="6" marL="3200400">
              <a:spcBef>
                <a:spcPts val="0"/>
              </a:spcBef>
              <a:spcAft>
                <a:spcPts val="0"/>
              </a:spcAft>
              <a:buClr>
                <a:schemeClr val="lt1"/>
              </a:buClr>
              <a:buSzPts val="900"/>
              <a:buChar char="●"/>
              <a:defRPr>
                <a:solidFill>
                  <a:schemeClr val="lt1"/>
                </a:solidFill>
              </a:defRPr>
            </a:lvl7pPr>
            <a:lvl8pPr indent="-279400" lvl="7" marL="3657600">
              <a:spcBef>
                <a:spcPts val="0"/>
              </a:spcBef>
              <a:spcAft>
                <a:spcPts val="0"/>
              </a:spcAft>
              <a:buClr>
                <a:schemeClr val="lt1"/>
              </a:buClr>
              <a:buSzPts val="800"/>
              <a:buChar char="○"/>
              <a:defRPr>
                <a:solidFill>
                  <a:schemeClr val="lt1"/>
                </a:solidFill>
              </a:defRPr>
            </a:lvl8pPr>
            <a:lvl9pPr indent="-273050" lvl="8" marL="4114800">
              <a:spcBef>
                <a:spcPts val="0"/>
              </a:spcBef>
              <a:spcAft>
                <a:spcPts val="0"/>
              </a:spcAft>
              <a:buClr>
                <a:schemeClr val="lt1"/>
              </a:buClr>
              <a:buSzPts val="700"/>
              <a:buChar char="■"/>
              <a:defRPr>
                <a:solidFill>
                  <a:schemeClr val="lt1"/>
                </a:solidFill>
              </a:defRPr>
            </a:lvl9pPr>
          </a:lstStyle>
          <a:p/>
        </p:txBody>
      </p:sp>
      <p:sp>
        <p:nvSpPr>
          <p:cNvPr id="85" name="Google Shape;85;p2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86" name="Shape 86"/>
        <p:cNvGrpSpPr/>
        <p:nvPr/>
      </p:nvGrpSpPr>
      <p:grpSpPr>
        <a:xfrm>
          <a:off x="0" y="0"/>
          <a:ext cx="0" cy="0"/>
          <a:chOff x="0" y="0"/>
          <a:chExt cx="0" cy="0"/>
        </a:xfrm>
      </p:grpSpPr>
      <p:sp>
        <p:nvSpPr>
          <p:cNvPr id="87" name="Google Shape;87;p2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spcBef>
                <a:spcPts val="0"/>
              </a:spcBef>
              <a:spcAft>
                <a:spcPts val="0"/>
              </a:spcAft>
              <a:buSzPts val="1500"/>
              <a:buNone/>
              <a:defRPr/>
            </a:lvl1pPr>
          </a:lstStyle>
          <a:p/>
        </p:txBody>
      </p:sp>
      <p:sp>
        <p:nvSpPr>
          <p:cNvPr id="88" name="Google Shape;88;p2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89" name="Shape 89"/>
        <p:cNvGrpSpPr/>
        <p:nvPr/>
      </p:nvGrpSpPr>
      <p:grpSpPr>
        <a:xfrm>
          <a:off x="0" y="0"/>
          <a:ext cx="0" cy="0"/>
          <a:chOff x="0" y="0"/>
          <a:chExt cx="0" cy="0"/>
        </a:xfrm>
      </p:grpSpPr>
      <p:sp>
        <p:nvSpPr>
          <p:cNvPr id="90" name="Google Shape;90;p2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91" name="Google Shape;91;p2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23850" lvl="0" marL="457200" algn="ctr">
              <a:spcBef>
                <a:spcPts val="0"/>
              </a:spcBef>
              <a:spcAft>
                <a:spcPts val="0"/>
              </a:spcAft>
              <a:buSzPts val="1500"/>
              <a:buChar char="●"/>
              <a:defRPr/>
            </a:lvl1pPr>
            <a:lvl2pPr indent="-317500" lvl="1" marL="914400" algn="ctr">
              <a:spcBef>
                <a:spcPts val="0"/>
              </a:spcBef>
              <a:spcAft>
                <a:spcPts val="0"/>
              </a:spcAft>
              <a:buSzPts val="1400"/>
              <a:buChar char="○"/>
              <a:defRPr/>
            </a:lvl2pPr>
            <a:lvl3pPr indent="-311150" lvl="2" marL="1371600" algn="ctr">
              <a:spcBef>
                <a:spcPts val="0"/>
              </a:spcBef>
              <a:spcAft>
                <a:spcPts val="0"/>
              </a:spcAft>
              <a:buSzPts val="1300"/>
              <a:buChar char="■"/>
              <a:defRPr/>
            </a:lvl3pPr>
            <a:lvl4pPr indent="-304800" lvl="3" marL="1828800" algn="ctr">
              <a:spcBef>
                <a:spcPts val="0"/>
              </a:spcBef>
              <a:spcAft>
                <a:spcPts val="0"/>
              </a:spcAft>
              <a:buSzPts val="1200"/>
              <a:buChar char="●"/>
              <a:defRPr/>
            </a:lvl4pPr>
            <a:lvl5pPr indent="-298450" lvl="4" marL="2286000" algn="ctr">
              <a:spcBef>
                <a:spcPts val="0"/>
              </a:spcBef>
              <a:spcAft>
                <a:spcPts val="0"/>
              </a:spcAft>
              <a:buSzPts val="1100"/>
              <a:buChar char="○"/>
              <a:defRPr/>
            </a:lvl5pPr>
            <a:lvl6pPr indent="-292100" lvl="5" marL="2743200" algn="ctr">
              <a:spcBef>
                <a:spcPts val="0"/>
              </a:spcBef>
              <a:spcAft>
                <a:spcPts val="0"/>
              </a:spcAft>
              <a:buSzPts val="1000"/>
              <a:buChar char="■"/>
              <a:defRPr/>
            </a:lvl6pPr>
            <a:lvl7pPr indent="-285750" lvl="6" marL="3200400" algn="ctr">
              <a:spcBef>
                <a:spcPts val="0"/>
              </a:spcBef>
              <a:spcAft>
                <a:spcPts val="0"/>
              </a:spcAft>
              <a:buSzPts val="900"/>
              <a:buChar char="●"/>
              <a:defRPr/>
            </a:lvl7pPr>
            <a:lvl8pPr indent="-279400" lvl="7" marL="3657600" algn="ctr">
              <a:spcBef>
                <a:spcPts val="0"/>
              </a:spcBef>
              <a:spcAft>
                <a:spcPts val="0"/>
              </a:spcAft>
              <a:buSzPts val="800"/>
              <a:buChar char="○"/>
              <a:defRPr/>
            </a:lvl8pPr>
            <a:lvl9pPr indent="-273050" lvl="8" marL="4114800" algn="ctr">
              <a:spcBef>
                <a:spcPts val="0"/>
              </a:spcBef>
              <a:spcAft>
                <a:spcPts val="0"/>
              </a:spcAft>
              <a:buSzPts val="700"/>
              <a:buChar char="■"/>
              <a:defRPr/>
            </a:lvl9pPr>
          </a:lstStyle>
          <a:p/>
        </p:txBody>
      </p:sp>
      <p:sp>
        <p:nvSpPr>
          <p:cNvPr id="92" name="Google Shape;92;p2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_2">
    <p:spTree>
      <p:nvGrpSpPr>
        <p:cNvPr id="93" name="Shape 93"/>
        <p:cNvGrpSpPr/>
        <p:nvPr/>
      </p:nvGrpSpPr>
      <p:grpSpPr>
        <a:xfrm>
          <a:off x="0" y="0"/>
          <a:ext cx="0" cy="0"/>
          <a:chOff x="0" y="0"/>
          <a:chExt cx="0" cy="0"/>
        </a:xfrm>
      </p:grpSpPr>
      <p:sp>
        <p:nvSpPr>
          <p:cNvPr id="94" name="Google Shape;94;p2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95" name="Shape 95"/>
        <p:cNvGrpSpPr/>
        <p:nvPr/>
      </p:nvGrpSpPr>
      <p:grpSpPr>
        <a:xfrm>
          <a:off x="0" y="0"/>
          <a:ext cx="0" cy="0"/>
          <a:chOff x="0" y="0"/>
          <a:chExt cx="0" cy="0"/>
        </a:xfrm>
      </p:grpSpPr>
      <p:sp>
        <p:nvSpPr>
          <p:cNvPr id="96" name="Google Shape;96;p25"/>
          <p:cNvSpPr txBox="1"/>
          <p:nvPr>
            <p:ph type="title"/>
          </p:nvPr>
        </p:nvSpPr>
        <p:spPr>
          <a:xfrm>
            <a:off x="677325" y="1832775"/>
            <a:ext cx="3217200" cy="1484100"/>
          </a:xfrm>
          <a:prstGeom prst="rect">
            <a:avLst/>
          </a:prstGeom>
        </p:spPr>
        <p:txBody>
          <a:bodyPr anchorCtr="0" anchor="ctr" bIns="91425" lIns="91425" spcFirstLastPara="1" rIns="91425" wrap="square" tIns="91425">
            <a:noAutofit/>
          </a:bodyPr>
          <a:lstStyle>
            <a:lvl1pPr lvl="0">
              <a:spcBef>
                <a:spcPts val="0"/>
              </a:spcBef>
              <a:spcAft>
                <a:spcPts val="0"/>
              </a:spcAft>
              <a:buSzPts val="4200"/>
              <a:buNone/>
              <a:defRPr sz="4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7" name="Google Shape;97;p25"/>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8" name="Google Shape;98;p25"/>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99" name="Google Shape;99;p25"/>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0" name="Google Shape;100;p25"/>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1" name="Google Shape;101;p25"/>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2" name="Google Shape;102;p25"/>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03" name="Google Shape;103;p25"/>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104" name="Shape 104"/>
        <p:cNvGrpSpPr/>
        <p:nvPr/>
      </p:nvGrpSpPr>
      <p:grpSpPr>
        <a:xfrm>
          <a:off x="0" y="0"/>
          <a:ext cx="0" cy="0"/>
          <a:chOff x="0" y="0"/>
          <a:chExt cx="0" cy="0"/>
        </a:xfrm>
      </p:grpSpPr>
      <p:sp>
        <p:nvSpPr>
          <p:cNvPr id="105" name="Google Shape;105;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6" name="Google Shape;106;p26"/>
          <p:cNvSpPr txBox="1"/>
          <p:nvPr>
            <p:ph idx="1" type="body"/>
          </p:nvPr>
        </p:nvSpPr>
        <p:spPr>
          <a:xfrm>
            <a:off x="311700" y="1152475"/>
            <a:ext cx="4473900" cy="34164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07" name="Google Shape;107;p26"/>
          <p:cNvSpPr/>
          <p:nvPr>
            <p:ph idx="2" type="pic"/>
          </p:nvPr>
        </p:nvSpPr>
        <p:spPr>
          <a:xfrm>
            <a:off x="4992024" y="1152775"/>
            <a:ext cx="3840300" cy="3416400"/>
          </a:xfrm>
          <a:prstGeom prst="rect">
            <a:avLst/>
          </a:prstGeom>
          <a:noFill/>
          <a:ln>
            <a:noFill/>
          </a:ln>
        </p:spPr>
      </p:sp>
      <p:sp>
        <p:nvSpPr>
          <p:cNvPr id="108" name="Google Shape;108;p2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109" name="Shape 109"/>
        <p:cNvGrpSpPr/>
        <p:nvPr/>
      </p:nvGrpSpPr>
      <p:grpSpPr>
        <a:xfrm>
          <a:off x="0" y="0"/>
          <a:ext cx="0" cy="0"/>
          <a:chOff x="0" y="0"/>
          <a:chExt cx="0" cy="0"/>
        </a:xfrm>
      </p:grpSpPr>
      <p:sp>
        <p:nvSpPr>
          <p:cNvPr id="110" name="Google Shape;110;p27"/>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1" name="Google Shape;111;p27"/>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12" name="Google Shape;112;p27"/>
          <p:cNvSpPr txBox="1"/>
          <p:nvPr>
            <p:ph idx="1" type="body"/>
          </p:nvPr>
        </p:nvSpPr>
        <p:spPr>
          <a:xfrm>
            <a:off x="48315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3" name="Google Shape;113;p27"/>
          <p:cNvSpPr txBox="1"/>
          <p:nvPr>
            <p:ph idx="2" type="body"/>
          </p:nvPr>
        </p:nvSpPr>
        <p:spPr>
          <a:xfrm>
            <a:off x="5048000" y="2237788"/>
            <a:ext cx="36198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4" name="Google Shape;114;p27"/>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15" name="Google Shape;115;p27"/>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116" name="Shape 116"/>
        <p:cNvGrpSpPr/>
        <p:nvPr/>
      </p:nvGrpSpPr>
      <p:grpSpPr>
        <a:xfrm>
          <a:off x="0" y="0"/>
          <a:ext cx="0" cy="0"/>
          <a:chOff x="0" y="0"/>
          <a:chExt cx="0" cy="0"/>
        </a:xfrm>
      </p:grpSpPr>
      <p:sp>
        <p:nvSpPr>
          <p:cNvPr id="117" name="Google Shape;117;p28"/>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8"/>
          <p:cNvSpPr txBox="1"/>
          <p:nvPr>
            <p:ph idx="1" type="body"/>
          </p:nvPr>
        </p:nvSpPr>
        <p:spPr>
          <a:xfrm>
            <a:off x="4831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19" name="Google Shape;119;p28"/>
          <p:cNvSpPr txBox="1"/>
          <p:nvPr>
            <p:ph idx="2" type="body"/>
          </p:nvPr>
        </p:nvSpPr>
        <p:spPr>
          <a:xfrm>
            <a:off x="334772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0" name="Google Shape;120;p28"/>
          <p:cNvSpPr txBox="1"/>
          <p:nvPr>
            <p:ph idx="3" type="body"/>
          </p:nvPr>
        </p:nvSpPr>
        <p:spPr>
          <a:xfrm>
            <a:off x="6212275" y="2417500"/>
            <a:ext cx="2455500" cy="23736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SzPts val="1500"/>
              <a:buChar char="●"/>
              <a:defRPr/>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1" name="Google Shape;121;p28"/>
          <p:cNvSpPr txBox="1"/>
          <p:nvPr>
            <p:ph type="title"/>
          </p:nvPr>
        </p:nvSpPr>
        <p:spPr>
          <a:xfrm>
            <a:off x="483175"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22" name="Google Shape;122;p28"/>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3" name="Google Shape;123;p28"/>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24" name="Google Shape;124;p28"/>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125" name="Shape 125"/>
        <p:cNvGrpSpPr/>
        <p:nvPr/>
      </p:nvGrpSpPr>
      <p:grpSpPr>
        <a:xfrm>
          <a:off x="0" y="0"/>
          <a:ext cx="0" cy="0"/>
          <a:chOff x="0" y="0"/>
          <a:chExt cx="0" cy="0"/>
        </a:xfrm>
      </p:grpSpPr>
      <p:sp>
        <p:nvSpPr>
          <p:cNvPr id="126" name="Google Shape;126;p29"/>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7" name="Google Shape;127;p29"/>
          <p:cNvSpPr txBox="1"/>
          <p:nvPr>
            <p:ph idx="1" type="body"/>
          </p:nvPr>
        </p:nvSpPr>
        <p:spPr>
          <a:xfrm>
            <a:off x="366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8" name="Google Shape;128;p29"/>
          <p:cNvSpPr txBox="1"/>
          <p:nvPr>
            <p:ph idx="2" type="body"/>
          </p:nvPr>
        </p:nvSpPr>
        <p:spPr>
          <a:xfrm>
            <a:off x="4938725" y="1759093"/>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29" name="Google Shape;129;p29"/>
          <p:cNvSpPr txBox="1"/>
          <p:nvPr>
            <p:ph idx="3" type="body"/>
          </p:nvPr>
        </p:nvSpPr>
        <p:spPr>
          <a:xfrm>
            <a:off x="366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0" name="Google Shape;130;p29"/>
          <p:cNvSpPr txBox="1"/>
          <p:nvPr>
            <p:ph idx="4" type="body"/>
          </p:nvPr>
        </p:nvSpPr>
        <p:spPr>
          <a:xfrm>
            <a:off x="4938750" y="3648575"/>
            <a:ext cx="3838500" cy="11385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17500" lvl="1" marL="914400">
              <a:spcBef>
                <a:spcPts val="0"/>
              </a:spcBef>
              <a:spcAft>
                <a:spcPts val="0"/>
              </a:spcAft>
              <a:buSzPts val="1400"/>
              <a:buChar char="○"/>
              <a:defRPr/>
            </a:lvl2pPr>
            <a:lvl3pPr indent="-311150" lvl="2" marL="1371600">
              <a:spcBef>
                <a:spcPts val="0"/>
              </a:spcBef>
              <a:spcAft>
                <a:spcPts val="0"/>
              </a:spcAft>
              <a:buSzPts val="1300"/>
              <a:buChar char="■"/>
              <a:defRPr/>
            </a:lvl3pPr>
            <a:lvl4pPr indent="-304800" lvl="3" marL="1828800">
              <a:spcBef>
                <a:spcPts val="0"/>
              </a:spcBef>
              <a:spcAft>
                <a:spcPts val="0"/>
              </a:spcAft>
              <a:buSzPts val="1200"/>
              <a:buChar char="●"/>
              <a:defRPr/>
            </a:lvl4pPr>
            <a:lvl5pPr indent="-298450" lvl="4" marL="2286000">
              <a:spcBef>
                <a:spcPts val="0"/>
              </a:spcBef>
              <a:spcAft>
                <a:spcPts val="0"/>
              </a:spcAft>
              <a:buSzPts val="1100"/>
              <a:buChar char="○"/>
              <a:defRPr/>
            </a:lvl5pPr>
            <a:lvl6pPr indent="-292100" lvl="5" marL="2743200">
              <a:spcBef>
                <a:spcPts val="0"/>
              </a:spcBef>
              <a:spcAft>
                <a:spcPts val="0"/>
              </a:spcAft>
              <a:buSzPts val="1000"/>
              <a:buChar char="■"/>
              <a:defRPr/>
            </a:lvl6pPr>
            <a:lvl7pPr indent="-285750" lvl="6" marL="3200400">
              <a:spcBef>
                <a:spcPts val="0"/>
              </a:spcBef>
              <a:spcAft>
                <a:spcPts val="0"/>
              </a:spcAft>
              <a:buSzPts val="900"/>
              <a:buChar char="●"/>
              <a:defRPr/>
            </a:lvl7pPr>
            <a:lvl8pPr indent="-279400" lvl="7" marL="3657600">
              <a:spcBef>
                <a:spcPts val="0"/>
              </a:spcBef>
              <a:spcAft>
                <a:spcPts val="0"/>
              </a:spcAft>
              <a:buSzPts val="800"/>
              <a:buChar char="○"/>
              <a:defRPr/>
            </a:lvl8pPr>
            <a:lvl9pPr indent="-273050" lvl="8" marL="4114800">
              <a:spcBef>
                <a:spcPts val="0"/>
              </a:spcBef>
              <a:spcAft>
                <a:spcPts val="0"/>
              </a:spcAft>
              <a:buSzPts val="700"/>
              <a:buChar char="■"/>
              <a:defRPr/>
            </a:lvl9pPr>
          </a:lstStyle>
          <a:p/>
        </p:txBody>
      </p:sp>
      <p:sp>
        <p:nvSpPr>
          <p:cNvPr id="131" name="Google Shape;131;p29"/>
          <p:cNvSpPr txBox="1"/>
          <p:nvPr>
            <p:ph type="title"/>
          </p:nvPr>
        </p:nvSpPr>
        <p:spPr>
          <a:xfrm>
            <a:off x="366750" y="450025"/>
            <a:ext cx="8184600" cy="758100"/>
          </a:xfrm>
          <a:prstGeom prst="rect">
            <a:avLst/>
          </a:prstGeom>
        </p:spPr>
        <p:txBody>
          <a:bodyPr anchorCtr="0" anchor="ctr"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132" name="Google Shape;132;p29"/>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3" name="Google Shape;133;p29"/>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4" name="Google Shape;134;p29"/>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
        <p:nvSpPr>
          <p:cNvPr id="135" name="Google Shape;135;p29"/>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sz="2000"/>
            </a:lvl1pPr>
            <a:lvl2pPr lvl="1">
              <a:spcBef>
                <a:spcPts val="0"/>
              </a:spcBef>
              <a:spcAft>
                <a:spcPts val="0"/>
              </a:spcAft>
              <a:buSzPts val="2000"/>
              <a:buNone/>
              <a:defRPr sz="2000"/>
            </a:lvl2pPr>
            <a:lvl3pPr lvl="2">
              <a:spcBef>
                <a:spcPts val="0"/>
              </a:spcBef>
              <a:spcAft>
                <a:spcPts val="0"/>
              </a:spcAft>
              <a:buSzPts val="2000"/>
              <a:buNone/>
              <a:defRPr sz="2000"/>
            </a:lvl3pPr>
            <a:lvl4pPr lvl="3">
              <a:spcBef>
                <a:spcPts val="0"/>
              </a:spcBef>
              <a:spcAft>
                <a:spcPts val="0"/>
              </a:spcAft>
              <a:buSzPts val="2000"/>
              <a:buNone/>
              <a:defRPr sz="2000"/>
            </a:lvl4pPr>
            <a:lvl5pPr lvl="4">
              <a:spcBef>
                <a:spcPts val="0"/>
              </a:spcBef>
              <a:spcAft>
                <a:spcPts val="0"/>
              </a:spcAft>
              <a:buSzPts val="2000"/>
              <a:buNone/>
              <a:defRPr sz="2000"/>
            </a:lvl5pPr>
            <a:lvl6pPr lvl="5">
              <a:spcBef>
                <a:spcPts val="0"/>
              </a:spcBef>
              <a:spcAft>
                <a:spcPts val="0"/>
              </a:spcAft>
              <a:buSzPts val="2000"/>
              <a:buNone/>
              <a:defRPr sz="2000"/>
            </a:lvl6pPr>
            <a:lvl7pPr lvl="6">
              <a:spcBef>
                <a:spcPts val="0"/>
              </a:spcBef>
              <a:spcAft>
                <a:spcPts val="0"/>
              </a:spcAft>
              <a:buSzPts val="2000"/>
              <a:buNone/>
              <a:defRPr sz="2000"/>
            </a:lvl7pPr>
            <a:lvl8pPr lvl="7">
              <a:spcBef>
                <a:spcPts val="0"/>
              </a:spcBef>
              <a:spcAft>
                <a:spcPts val="0"/>
              </a:spcAft>
              <a:buSzPts val="2000"/>
              <a:buNone/>
              <a:defRPr sz="2000"/>
            </a:lvl8pPr>
            <a:lvl9pPr lvl="8">
              <a:spcBef>
                <a:spcPts val="0"/>
              </a:spcBef>
              <a:spcAft>
                <a:spcPts val="0"/>
              </a:spcAft>
              <a:buSzPts val="2000"/>
              <a:buNone/>
              <a:defRPr sz="20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136" name="Shape 136"/>
        <p:cNvGrpSpPr/>
        <p:nvPr/>
      </p:nvGrpSpPr>
      <p:grpSpPr>
        <a:xfrm>
          <a:off x="0" y="0"/>
          <a:ext cx="0" cy="0"/>
          <a:chOff x="0" y="0"/>
          <a:chExt cx="0" cy="0"/>
        </a:xfrm>
      </p:grpSpPr>
      <p:sp>
        <p:nvSpPr>
          <p:cNvPr id="137" name="Google Shape;13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8" name="Google Shape;138;p30"/>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39" name="Google Shape;139;p30"/>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140" name="Shape 140"/>
        <p:cNvGrpSpPr/>
        <p:nvPr/>
      </p:nvGrpSpPr>
      <p:grpSpPr>
        <a:xfrm>
          <a:off x="0" y="0"/>
          <a:ext cx="0" cy="0"/>
          <a:chOff x="0" y="0"/>
          <a:chExt cx="0" cy="0"/>
        </a:xfrm>
      </p:grpSpPr>
      <p:sp>
        <p:nvSpPr>
          <p:cNvPr id="141" name="Google Shape;141;p31"/>
          <p:cNvSpPr txBox="1"/>
          <p:nvPr>
            <p:ph idx="1" type="body"/>
          </p:nvPr>
        </p:nvSpPr>
        <p:spPr>
          <a:xfrm>
            <a:off x="311700"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2" name="Google Shape;142;p31"/>
          <p:cNvSpPr/>
          <p:nvPr>
            <p:ph idx="2" type="pic"/>
          </p:nvPr>
        </p:nvSpPr>
        <p:spPr>
          <a:xfrm>
            <a:off x="4804825" y="1133300"/>
            <a:ext cx="4027500" cy="2392800"/>
          </a:xfrm>
          <a:prstGeom prst="rect">
            <a:avLst/>
          </a:prstGeom>
          <a:noFill/>
          <a:ln>
            <a:noFill/>
          </a:ln>
        </p:spPr>
      </p:sp>
      <p:sp>
        <p:nvSpPr>
          <p:cNvPr id="143" name="Google Shape;143;p31"/>
          <p:cNvSpPr/>
          <p:nvPr>
            <p:ph idx="3" type="pic"/>
          </p:nvPr>
        </p:nvSpPr>
        <p:spPr>
          <a:xfrm>
            <a:off x="311725" y="1133300"/>
            <a:ext cx="4027500" cy="2392800"/>
          </a:xfrm>
          <a:prstGeom prst="rect">
            <a:avLst/>
          </a:prstGeom>
          <a:noFill/>
          <a:ln>
            <a:noFill/>
          </a:ln>
        </p:spPr>
      </p:sp>
      <p:sp>
        <p:nvSpPr>
          <p:cNvPr id="144" name="Google Shape;144;p31"/>
          <p:cNvSpPr txBox="1"/>
          <p:nvPr>
            <p:ph idx="4" type="body"/>
          </p:nvPr>
        </p:nvSpPr>
        <p:spPr>
          <a:xfrm>
            <a:off x="4804825" y="4080225"/>
            <a:ext cx="4027500" cy="9261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45" name="Google Shape;145;p31"/>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6" name="Google Shape;146;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47" name="Google Shape;147;p31"/>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48" name="Google Shape;148;p31"/>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49" name="Shape 149"/>
        <p:cNvGrpSpPr/>
        <p:nvPr/>
      </p:nvGrpSpPr>
      <p:grpSpPr>
        <a:xfrm>
          <a:off x="0" y="0"/>
          <a:ext cx="0" cy="0"/>
          <a:chOff x="0" y="0"/>
          <a:chExt cx="0" cy="0"/>
        </a:xfrm>
      </p:grpSpPr>
      <p:sp>
        <p:nvSpPr>
          <p:cNvPr id="150" name="Google Shape;150;p32"/>
          <p:cNvSpPr txBox="1"/>
          <p:nvPr>
            <p:ph idx="1" type="body"/>
          </p:nvPr>
        </p:nvSpPr>
        <p:spPr>
          <a:xfrm>
            <a:off x="31170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1" name="Google Shape;151;p32"/>
          <p:cNvSpPr/>
          <p:nvPr>
            <p:ph idx="2" type="pic"/>
          </p:nvPr>
        </p:nvSpPr>
        <p:spPr>
          <a:xfrm>
            <a:off x="6205225" y="1128325"/>
            <a:ext cx="2627100" cy="2273100"/>
          </a:xfrm>
          <a:prstGeom prst="rect">
            <a:avLst/>
          </a:prstGeom>
          <a:noFill/>
          <a:ln>
            <a:noFill/>
          </a:ln>
        </p:spPr>
      </p:sp>
      <p:sp>
        <p:nvSpPr>
          <p:cNvPr id="152" name="Google Shape;152;p32"/>
          <p:cNvSpPr/>
          <p:nvPr>
            <p:ph idx="3" type="pic"/>
          </p:nvPr>
        </p:nvSpPr>
        <p:spPr>
          <a:xfrm>
            <a:off x="311725" y="1128325"/>
            <a:ext cx="2627100" cy="2273100"/>
          </a:xfrm>
          <a:prstGeom prst="rect">
            <a:avLst/>
          </a:prstGeom>
          <a:noFill/>
          <a:ln>
            <a:noFill/>
          </a:ln>
        </p:spPr>
      </p:sp>
      <p:sp>
        <p:nvSpPr>
          <p:cNvPr id="153" name="Google Shape;153;p32"/>
          <p:cNvSpPr txBox="1"/>
          <p:nvPr>
            <p:ph idx="4" type="body"/>
          </p:nvPr>
        </p:nvSpPr>
        <p:spPr>
          <a:xfrm>
            <a:off x="6205225"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4" name="Google Shape;154;p32"/>
          <p:cNvSpPr/>
          <p:nvPr>
            <p:ph idx="5" type="pic"/>
          </p:nvPr>
        </p:nvSpPr>
        <p:spPr>
          <a:xfrm>
            <a:off x="3255250" y="1128325"/>
            <a:ext cx="2627100" cy="2273100"/>
          </a:xfrm>
          <a:prstGeom prst="rect">
            <a:avLst/>
          </a:prstGeom>
          <a:noFill/>
          <a:ln>
            <a:noFill/>
          </a:ln>
        </p:spPr>
      </p:sp>
      <p:sp>
        <p:nvSpPr>
          <p:cNvPr id="155" name="Google Shape;155;p32"/>
          <p:cNvSpPr txBox="1"/>
          <p:nvPr>
            <p:ph idx="6" type="body"/>
          </p:nvPr>
        </p:nvSpPr>
        <p:spPr>
          <a:xfrm>
            <a:off x="3255250" y="3911700"/>
            <a:ext cx="2627100" cy="10185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56" name="Google Shape;156;p32"/>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57" name="Google Shape;157;p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58" name="Google Shape;158;p32"/>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59" name="Google Shape;159;p32"/>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60" name="Google Shape;160;p32"/>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61" name="Shape 161"/>
        <p:cNvGrpSpPr/>
        <p:nvPr/>
      </p:nvGrpSpPr>
      <p:grpSpPr>
        <a:xfrm>
          <a:off x="0" y="0"/>
          <a:ext cx="0" cy="0"/>
          <a:chOff x="0" y="0"/>
          <a:chExt cx="0" cy="0"/>
        </a:xfrm>
      </p:grpSpPr>
      <p:sp>
        <p:nvSpPr>
          <p:cNvPr id="162" name="Google Shape;162;p33"/>
          <p:cNvSpPr/>
          <p:nvPr>
            <p:ph idx="2" type="pic"/>
          </p:nvPr>
        </p:nvSpPr>
        <p:spPr>
          <a:xfrm>
            <a:off x="311700" y="445025"/>
            <a:ext cx="8520600" cy="4218300"/>
          </a:xfrm>
          <a:prstGeom prst="rect">
            <a:avLst/>
          </a:prstGeom>
          <a:noFill/>
          <a:ln>
            <a:noFill/>
          </a:ln>
        </p:spPr>
      </p:sp>
      <p:sp>
        <p:nvSpPr>
          <p:cNvPr id="163" name="Google Shape;163;p33"/>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64" name="Shape 164"/>
        <p:cNvGrpSpPr/>
        <p:nvPr/>
      </p:nvGrpSpPr>
      <p:grpSpPr>
        <a:xfrm>
          <a:off x="0" y="0"/>
          <a:ext cx="0" cy="0"/>
          <a:chOff x="0" y="0"/>
          <a:chExt cx="0" cy="0"/>
        </a:xfrm>
      </p:grpSpPr>
      <p:sp>
        <p:nvSpPr>
          <p:cNvPr id="165" name="Google Shape;165;p34"/>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6" name="Google Shape;166;p34"/>
          <p:cNvSpPr/>
          <p:nvPr>
            <p:ph idx="2" type="pic"/>
          </p:nvPr>
        </p:nvSpPr>
        <p:spPr>
          <a:xfrm>
            <a:off x="3389600" y="118913"/>
            <a:ext cx="1643700" cy="1535100"/>
          </a:xfrm>
          <a:prstGeom prst="rect">
            <a:avLst/>
          </a:prstGeom>
          <a:noFill/>
          <a:ln>
            <a:noFill/>
          </a:ln>
        </p:spPr>
      </p:sp>
      <p:sp>
        <p:nvSpPr>
          <p:cNvPr id="167" name="Google Shape;167;p34"/>
          <p:cNvSpPr/>
          <p:nvPr>
            <p:ph idx="3" type="pic"/>
          </p:nvPr>
        </p:nvSpPr>
        <p:spPr>
          <a:xfrm>
            <a:off x="5195935" y="118913"/>
            <a:ext cx="1643700" cy="1535100"/>
          </a:xfrm>
          <a:prstGeom prst="rect">
            <a:avLst/>
          </a:prstGeom>
          <a:noFill/>
          <a:ln>
            <a:noFill/>
          </a:ln>
        </p:spPr>
      </p:sp>
      <p:sp>
        <p:nvSpPr>
          <p:cNvPr id="168" name="Google Shape;168;p34"/>
          <p:cNvSpPr/>
          <p:nvPr>
            <p:ph idx="4" type="pic"/>
          </p:nvPr>
        </p:nvSpPr>
        <p:spPr>
          <a:xfrm>
            <a:off x="7002270" y="118913"/>
            <a:ext cx="1643700" cy="1535100"/>
          </a:xfrm>
          <a:prstGeom prst="rect">
            <a:avLst/>
          </a:prstGeom>
          <a:noFill/>
          <a:ln>
            <a:noFill/>
          </a:ln>
        </p:spPr>
      </p:sp>
      <p:sp>
        <p:nvSpPr>
          <p:cNvPr id="169" name="Google Shape;169;p34"/>
          <p:cNvSpPr/>
          <p:nvPr>
            <p:ph idx="5" type="pic"/>
          </p:nvPr>
        </p:nvSpPr>
        <p:spPr>
          <a:xfrm>
            <a:off x="3389588" y="1804212"/>
            <a:ext cx="1643700" cy="1535100"/>
          </a:xfrm>
          <a:prstGeom prst="rect">
            <a:avLst/>
          </a:prstGeom>
          <a:noFill/>
          <a:ln>
            <a:noFill/>
          </a:ln>
        </p:spPr>
      </p:sp>
      <p:sp>
        <p:nvSpPr>
          <p:cNvPr id="170" name="Google Shape;170;p34"/>
          <p:cNvSpPr/>
          <p:nvPr>
            <p:ph idx="6" type="pic"/>
          </p:nvPr>
        </p:nvSpPr>
        <p:spPr>
          <a:xfrm>
            <a:off x="5195922" y="1804212"/>
            <a:ext cx="1643700" cy="1535100"/>
          </a:xfrm>
          <a:prstGeom prst="rect">
            <a:avLst/>
          </a:prstGeom>
          <a:noFill/>
          <a:ln>
            <a:noFill/>
          </a:ln>
        </p:spPr>
      </p:sp>
      <p:sp>
        <p:nvSpPr>
          <p:cNvPr id="171" name="Google Shape;171;p34"/>
          <p:cNvSpPr/>
          <p:nvPr>
            <p:ph idx="7" type="pic"/>
          </p:nvPr>
        </p:nvSpPr>
        <p:spPr>
          <a:xfrm>
            <a:off x="7002257" y="1804212"/>
            <a:ext cx="1643700" cy="1535100"/>
          </a:xfrm>
          <a:prstGeom prst="rect">
            <a:avLst/>
          </a:prstGeom>
          <a:noFill/>
          <a:ln>
            <a:noFill/>
          </a:ln>
        </p:spPr>
      </p:sp>
      <p:sp>
        <p:nvSpPr>
          <p:cNvPr id="172" name="Google Shape;172;p34"/>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3" name="Google Shape;173;p34"/>
          <p:cNvSpPr/>
          <p:nvPr>
            <p:ph idx="8" type="pic"/>
          </p:nvPr>
        </p:nvSpPr>
        <p:spPr>
          <a:xfrm>
            <a:off x="3389588" y="3489487"/>
            <a:ext cx="1643700" cy="1535100"/>
          </a:xfrm>
          <a:prstGeom prst="rect">
            <a:avLst/>
          </a:prstGeom>
          <a:noFill/>
          <a:ln>
            <a:noFill/>
          </a:ln>
        </p:spPr>
      </p:sp>
      <p:sp>
        <p:nvSpPr>
          <p:cNvPr id="174" name="Google Shape;174;p34"/>
          <p:cNvSpPr/>
          <p:nvPr>
            <p:ph idx="9" type="pic"/>
          </p:nvPr>
        </p:nvSpPr>
        <p:spPr>
          <a:xfrm>
            <a:off x="5195922" y="3489487"/>
            <a:ext cx="1643700" cy="1535100"/>
          </a:xfrm>
          <a:prstGeom prst="rect">
            <a:avLst/>
          </a:prstGeom>
          <a:noFill/>
          <a:ln>
            <a:noFill/>
          </a:ln>
        </p:spPr>
      </p:sp>
      <p:sp>
        <p:nvSpPr>
          <p:cNvPr id="175" name="Google Shape;175;p34"/>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BLANK_1">
    <p:spTree>
      <p:nvGrpSpPr>
        <p:cNvPr id="176" name="Shape 176"/>
        <p:cNvGrpSpPr/>
        <p:nvPr/>
      </p:nvGrpSpPr>
      <p:grpSpPr>
        <a:xfrm>
          <a:off x="0" y="0"/>
          <a:ext cx="0" cy="0"/>
          <a:chOff x="0" y="0"/>
          <a:chExt cx="0" cy="0"/>
        </a:xfrm>
      </p:grpSpPr>
      <p:sp>
        <p:nvSpPr>
          <p:cNvPr id="177" name="Google Shape;177;p3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178" name="Google Shape;178;p3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4"/>
              </a:buClr>
              <a:buSzPts val="12800"/>
              <a:buNone/>
              <a:defRPr sz="12800">
                <a:solidFill>
                  <a:schemeClr val="accent4"/>
                </a:solidFill>
              </a:defRPr>
            </a:lvl1pPr>
            <a:lvl2pPr lvl="1"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2pPr>
            <a:lvl3pPr lvl="2"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3pPr>
            <a:lvl4pPr lvl="3"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4pPr>
            <a:lvl5pPr lvl="4"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5pPr>
            <a:lvl6pPr lvl="5"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6pPr>
            <a:lvl7pPr lvl="6"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7pPr>
            <a:lvl8pPr lvl="7"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8pPr>
            <a:lvl9pPr lvl="8" algn="ctr">
              <a:spcBef>
                <a:spcPts val="0"/>
              </a:spcBef>
              <a:spcAft>
                <a:spcPts val="0"/>
              </a:spcAft>
              <a:buClr>
                <a:schemeClr val="accent3"/>
              </a:buClr>
              <a:buSzPts val="12800"/>
              <a:buNone/>
              <a:defRPr sz="12800">
                <a:solidFill>
                  <a:schemeClr val="accent3"/>
                </a:solidFill>
                <a:latin typeface="Barlow Light"/>
                <a:ea typeface="Barlow Light"/>
                <a:cs typeface="Barlow Light"/>
                <a:sym typeface="Barlow Light"/>
              </a:defRPr>
            </a:lvl9pPr>
          </a:lstStyle>
          <a:p/>
        </p:txBody>
      </p:sp>
      <p:sp>
        <p:nvSpPr>
          <p:cNvPr id="179" name="Google Shape;179;p3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7">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spTree>
      <p:nvGrpSpPr>
        <p:cNvPr id="180" name="Shape 180"/>
        <p:cNvGrpSpPr/>
        <p:nvPr/>
      </p:nvGrpSpPr>
      <p:grpSpPr>
        <a:xfrm>
          <a:off x="0" y="0"/>
          <a:ext cx="0" cy="0"/>
          <a:chOff x="0" y="0"/>
          <a:chExt cx="0" cy="0"/>
        </a:xfrm>
      </p:grpSpPr>
      <p:sp>
        <p:nvSpPr>
          <p:cNvPr id="181" name="Google Shape;181;p36"/>
          <p:cNvSpPr txBox="1"/>
          <p:nvPr>
            <p:ph type="title"/>
          </p:nvPr>
        </p:nvSpPr>
        <p:spPr>
          <a:xfrm>
            <a:off x="632850" y="1124700"/>
            <a:ext cx="7878300" cy="17415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1"/>
              </a:buClr>
              <a:buSzPts val="5400"/>
              <a:buFont typeface="Hepta Slab"/>
              <a:buNone/>
              <a:defRPr sz="54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36"/>
          <p:cNvSpPr txBox="1"/>
          <p:nvPr>
            <p:ph idx="1" type="body"/>
          </p:nvPr>
        </p:nvSpPr>
        <p:spPr>
          <a:xfrm>
            <a:off x="4064100" y="4335200"/>
            <a:ext cx="1015800" cy="266100"/>
          </a:xfrm>
          <a:prstGeom prst="rect">
            <a:avLst/>
          </a:prstGeom>
          <a:ln cap="flat" cmpd="sng" w="9525">
            <a:solidFill>
              <a:schemeClr val="dk1"/>
            </a:solidFill>
            <a:prstDash val="solid"/>
            <a:round/>
            <a:headEnd len="sm" w="sm" type="none"/>
            <a:tailEnd len="sm" w="sm" type="none"/>
          </a:ln>
        </p:spPr>
        <p:txBody>
          <a:bodyPr anchorCtr="0" anchor="ctr" bIns="0" lIns="0" spcFirstLastPara="1" rIns="0" wrap="square" tIns="0">
            <a:no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183" name="Google Shape;183;p36"/>
          <p:cNvSpPr txBox="1"/>
          <p:nvPr>
            <p:ph idx="2" type="subTitle"/>
          </p:nvPr>
        </p:nvSpPr>
        <p:spPr>
          <a:xfrm>
            <a:off x="2857500" y="2902000"/>
            <a:ext cx="3765600" cy="9348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2600"/>
              <a:buNone/>
              <a:defRPr sz="2600">
                <a:solidFill>
                  <a:schemeClr val="dk2"/>
                </a:solidFill>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184" name="Google Shape;184;p36"/>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Content" type="tx">
  <p:cSld name="TITLE_AND_BODY">
    <p:spTree>
      <p:nvGrpSpPr>
        <p:cNvPr id="185" name="Shape 185"/>
        <p:cNvGrpSpPr/>
        <p:nvPr/>
      </p:nvGrpSpPr>
      <p:grpSpPr>
        <a:xfrm>
          <a:off x="0" y="0"/>
          <a:ext cx="0" cy="0"/>
          <a:chOff x="0" y="0"/>
          <a:chExt cx="0" cy="0"/>
        </a:xfrm>
      </p:grpSpPr>
      <p:sp>
        <p:nvSpPr>
          <p:cNvPr id="186" name="Google Shape;186;p37"/>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2pPr>
            <a:lvl3pPr lvl="2">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3pPr>
            <a:lvl4pPr lvl="3">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4pPr>
            <a:lvl5pPr lvl="4">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5pPr>
            <a:lvl6pPr lvl="5">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6pPr>
            <a:lvl7pPr lvl="6">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7pPr>
            <a:lvl8pPr lvl="7">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8pPr>
            <a:lvl9pPr lvl="8">
              <a:spcBef>
                <a:spcPts val="0"/>
              </a:spcBef>
              <a:spcAft>
                <a:spcPts val="0"/>
              </a:spcAft>
              <a:buClr>
                <a:schemeClr val="accent3"/>
              </a:buClr>
              <a:buSzPts val="1400"/>
              <a:buNone/>
              <a:defRPr>
                <a:solidFill>
                  <a:schemeClr val="accent3"/>
                </a:solidFill>
                <a:latin typeface="Barlow Light"/>
                <a:ea typeface="Barlow Light"/>
                <a:cs typeface="Barlow Light"/>
                <a:sym typeface="Barlow Light"/>
              </a:defRPr>
            </a:lvl9pPr>
          </a:lstStyle>
          <a:p/>
        </p:txBody>
      </p:sp>
      <p:sp>
        <p:nvSpPr>
          <p:cNvPr id="187" name="Google Shape;187;p37"/>
          <p:cNvSpPr txBox="1"/>
          <p:nvPr>
            <p:ph idx="2" type="body"/>
          </p:nvPr>
        </p:nvSpPr>
        <p:spPr>
          <a:xfrm>
            <a:off x="711097"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88" name="Google Shape;188;p37"/>
          <p:cNvSpPr txBox="1"/>
          <p:nvPr>
            <p:ph idx="3" type="subTitle"/>
          </p:nvPr>
        </p:nvSpPr>
        <p:spPr>
          <a:xfrm>
            <a:off x="1699221"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89" name="Google Shape;189;p37"/>
          <p:cNvSpPr txBox="1"/>
          <p:nvPr>
            <p:ph idx="4" type="body"/>
          </p:nvPr>
        </p:nvSpPr>
        <p:spPr>
          <a:xfrm>
            <a:off x="2285797"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0" name="Google Shape;190;p37"/>
          <p:cNvSpPr txBox="1"/>
          <p:nvPr>
            <p:ph idx="5" type="body"/>
          </p:nvPr>
        </p:nvSpPr>
        <p:spPr>
          <a:xfrm>
            <a:off x="711097"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1" name="Google Shape;191;p37"/>
          <p:cNvSpPr txBox="1"/>
          <p:nvPr>
            <p:ph idx="6" type="subTitle"/>
          </p:nvPr>
        </p:nvSpPr>
        <p:spPr>
          <a:xfrm>
            <a:off x="1699221"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2" name="Google Shape;192;p37"/>
          <p:cNvSpPr txBox="1"/>
          <p:nvPr>
            <p:ph idx="7" type="body"/>
          </p:nvPr>
        </p:nvSpPr>
        <p:spPr>
          <a:xfrm>
            <a:off x="2285797"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3" name="Google Shape;193;p37"/>
          <p:cNvSpPr txBox="1"/>
          <p:nvPr>
            <p:ph idx="8" type="body"/>
          </p:nvPr>
        </p:nvSpPr>
        <p:spPr>
          <a:xfrm>
            <a:off x="711097"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4" name="Google Shape;194;p37"/>
          <p:cNvSpPr txBox="1"/>
          <p:nvPr>
            <p:ph idx="9" type="subTitle"/>
          </p:nvPr>
        </p:nvSpPr>
        <p:spPr>
          <a:xfrm>
            <a:off x="1699221"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5" name="Google Shape;195;p37"/>
          <p:cNvSpPr txBox="1"/>
          <p:nvPr>
            <p:ph idx="13" type="body"/>
          </p:nvPr>
        </p:nvSpPr>
        <p:spPr>
          <a:xfrm>
            <a:off x="2285797"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6" name="Google Shape;196;p37"/>
          <p:cNvSpPr txBox="1"/>
          <p:nvPr>
            <p:ph idx="14" type="body"/>
          </p:nvPr>
        </p:nvSpPr>
        <p:spPr>
          <a:xfrm>
            <a:off x="4746581" y="980554"/>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197" name="Google Shape;197;p37"/>
          <p:cNvSpPr txBox="1"/>
          <p:nvPr>
            <p:ph idx="15" type="subTitle"/>
          </p:nvPr>
        </p:nvSpPr>
        <p:spPr>
          <a:xfrm>
            <a:off x="5734705" y="980279"/>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198" name="Google Shape;198;p37"/>
          <p:cNvSpPr txBox="1"/>
          <p:nvPr>
            <p:ph idx="16" type="body"/>
          </p:nvPr>
        </p:nvSpPr>
        <p:spPr>
          <a:xfrm>
            <a:off x="6321281" y="1226054"/>
            <a:ext cx="1775700" cy="11085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199" name="Google Shape;199;p37"/>
          <p:cNvSpPr txBox="1"/>
          <p:nvPr>
            <p:ph idx="17" type="body"/>
          </p:nvPr>
        </p:nvSpPr>
        <p:spPr>
          <a:xfrm>
            <a:off x="4746581" y="2222666"/>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0" name="Google Shape;200;p37"/>
          <p:cNvSpPr txBox="1"/>
          <p:nvPr>
            <p:ph idx="18" type="subTitle"/>
          </p:nvPr>
        </p:nvSpPr>
        <p:spPr>
          <a:xfrm>
            <a:off x="5734705" y="2222391"/>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1" name="Google Shape;201;p37"/>
          <p:cNvSpPr txBox="1"/>
          <p:nvPr>
            <p:ph idx="19" type="body"/>
          </p:nvPr>
        </p:nvSpPr>
        <p:spPr>
          <a:xfrm>
            <a:off x="6321281" y="2468166"/>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2" name="Google Shape;202;p37"/>
          <p:cNvSpPr txBox="1"/>
          <p:nvPr>
            <p:ph idx="20" type="body"/>
          </p:nvPr>
        </p:nvSpPr>
        <p:spPr>
          <a:xfrm>
            <a:off x="4746581" y="3219093"/>
            <a:ext cx="926100" cy="474000"/>
          </a:xfrm>
          <a:prstGeom prst="rect">
            <a:avLst/>
          </a:prstGeom>
        </p:spPr>
        <p:txBody>
          <a:bodyPr anchorCtr="0" anchor="t" bIns="91425" lIns="91425" spcFirstLastPara="1" rIns="91425" wrap="square" tIns="91425">
            <a:noAutofit/>
          </a:bodyPr>
          <a:lstStyle>
            <a:lvl1pPr indent="-406400" lvl="0" marL="457200" algn="r">
              <a:lnSpc>
                <a:spcPct val="80000"/>
              </a:lnSpc>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317500" lvl="1" marL="914400">
              <a:lnSpc>
                <a:spcPct val="80000"/>
              </a:lnSpc>
              <a:spcBef>
                <a:spcPts val="0"/>
              </a:spcBef>
              <a:spcAft>
                <a:spcPts val="0"/>
              </a:spcAft>
              <a:buClr>
                <a:schemeClr val="accent3"/>
              </a:buClr>
              <a:buSzPts val="1400"/>
              <a:buFont typeface="Barlow ExtraLight"/>
              <a:buChar char="○"/>
              <a:defRPr>
                <a:solidFill>
                  <a:schemeClr val="accent3"/>
                </a:solidFill>
                <a:latin typeface="Barlow ExtraLight"/>
                <a:ea typeface="Barlow ExtraLight"/>
                <a:cs typeface="Barlow ExtraLight"/>
                <a:sym typeface="Barlow ExtraLight"/>
              </a:defRPr>
            </a:lvl2pPr>
            <a:lvl3pPr indent="-311150" lvl="2" marL="1371600">
              <a:lnSpc>
                <a:spcPct val="80000"/>
              </a:lnSpc>
              <a:spcBef>
                <a:spcPts val="0"/>
              </a:spcBef>
              <a:spcAft>
                <a:spcPts val="0"/>
              </a:spcAft>
              <a:buClr>
                <a:schemeClr val="accent3"/>
              </a:buClr>
              <a:buSzPts val="1300"/>
              <a:buFont typeface="Barlow ExtraLight"/>
              <a:buChar char="■"/>
              <a:defRPr>
                <a:solidFill>
                  <a:schemeClr val="accent3"/>
                </a:solidFill>
                <a:latin typeface="Barlow ExtraLight"/>
                <a:ea typeface="Barlow ExtraLight"/>
                <a:cs typeface="Barlow ExtraLight"/>
                <a:sym typeface="Barlow ExtraLight"/>
              </a:defRPr>
            </a:lvl3pPr>
            <a:lvl4pPr indent="-304800" lvl="3" marL="1828800">
              <a:lnSpc>
                <a:spcPct val="80000"/>
              </a:lnSpc>
              <a:spcBef>
                <a:spcPts val="0"/>
              </a:spcBef>
              <a:spcAft>
                <a:spcPts val="0"/>
              </a:spcAft>
              <a:buClr>
                <a:schemeClr val="accent3"/>
              </a:buClr>
              <a:buSzPts val="1200"/>
              <a:buFont typeface="Barlow ExtraLight"/>
              <a:buChar char="●"/>
              <a:defRPr>
                <a:solidFill>
                  <a:schemeClr val="accent3"/>
                </a:solidFill>
                <a:latin typeface="Barlow ExtraLight"/>
                <a:ea typeface="Barlow ExtraLight"/>
                <a:cs typeface="Barlow ExtraLight"/>
                <a:sym typeface="Barlow ExtraLight"/>
              </a:defRPr>
            </a:lvl4pPr>
            <a:lvl5pPr indent="-298450" lvl="4" marL="2286000">
              <a:lnSpc>
                <a:spcPct val="80000"/>
              </a:lnSpc>
              <a:spcBef>
                <a:spcPts val="0"/>
              </a:spcBef>
              <a:spcAft>
                <a:spcPts val="0"/>
              </a:spcAft>
              <a:buClr>
                <a:schemeClr val="accent3"/>
              </a:buClr>
              <a:buSzPts val="1100"/>
              <a:buFont typeface="Barlow ExtraLight"/>
              <a:buChar char="○"/>
              <a:defRPr>
                <a:solidFill>
                  <a:schemeClr val="accent3"/>
                </a:solidFill>
                <a:latin typeface="Barlow ExtraLight"/>
                <a:ea typeface="Barlow ExtraLight"/>
                <a:cs typeface="Barlow ExtraLight"/>
                <a:sym typeface="Barlow ExtraLight"/>
              </a:defRPr>
            </a:lvl5pPr>
            <a:lvl6pPr indent="-292100" lvl="5" marL="2743200">
              <a:lnSpc>
                <a:spcPct val="80000"/>
              </a:lnSpc>
              <a:spcBef>
                <a:spcPts val="0"/>
              </a:spcBef>
              <a:spcAft>
                <a:spcPts val="0"/>
              </a:spcAft>
              <a:buClr>
                <a:schemeClr val="accent3"/>
              </a:buClr>
              <a:buSzPts val="1000"/>
              <a:buFont typeface="Barlow ExtraLight"/>
              <a:buChar char="■"/>
              <a:defRPr>
                <a:solidFill>
                  <a:schemeClr val="accent3"/>
                </a:solidFill>
                <a:latin typeface="Barlow ExtraLight"/>
                <a:ea typeface="Barlow ExtraLight"/>
                <a:cs typeface="Barlow ExtraLight"/>
                <a:sym typeface="Barlow ExtraLight"/>
              </a:defRPr>
            </a:lvl6pPr>
            <a:lvl7pPr indent="-285750" lvl="6" marL="3200400">
              <a:lnSpc>
                <a:spcPct val="80000"/>
              </a:lnSpc>
              <a:spcBef>
                <a:spcPts val="0"/>
              </a:spcBef>
              <a:spcAft>
                <a:spcPts val="0"/>
              </a:spcAft>
              <a:buClr>
                <a:schemeClr val="accent3"/>
              </a:buClr>
              <a:buSzPts val="900"/>
              <a:buFont typeface="Barlow ExtraLight"/>
              <a:buChar char="●"/>
              <a:defRPr>
                <a:solidFill>
                  <a:schemeClr val="accent3"/>
                </a:solidFill>
                <a:latin typeface="Barlow ExtraLight"/>
                <a:ea typeface="Barlow ExtraLight"/>
                <a:cs typeface="Barlow ExtraLight"/>
                <a:sym typeface="Barlow ExtraLight"/>
              </a:defRPr>
            </a:lvl7pPr>
            <a:lvl8pPr indent="-279400" lvl="7" marL="3657600">
              <a:lnSpc>
                <a:spcPct val="80000"/>
              </a:lnSpc>
              <a:spcBef>
                <a:spcPts val="0"/>
              </a:spcBef>
              <a:spcAft>
                <a:spcPts val="0"/>
              </a:spcAft>
              <a:buClr>
                <a:schemeClr val="accent3"/>
              </a:buClr>
              <a:buSzPts val="800"/>
              <a:buFont typeface="Barlow ExtraLight"/>
              <a:buChar char="○"/>
              <a:defRPr>
                <a:solidFill>
                  <a:schemeClr val="accent3"/>
                </a:solidFill>
                <a:latin typeface="Barlow ExtraLight"/>
                <a:ea typeface="Barlow ExtraLight"/>
                <a:cs typeface="Barlow ExtraLight"/>
                <a:sym typeface="Barlow ExtraLight"/>
              </a:defRPr>
            </a:lvl8pPr>
            <a:lvl9pPr indent="-273050" lvl="8" marL="4114800">
              <a:lnSpc>
                <a:spcPct val="80000"/>
              </a:lnSpc>
              <a:spcBef>
                <a:spcPts val="0"/>
              </a:spcBef>
              <a:spcAft>
                <a:spcPts val="0"/>
              </a:spcAft>
              <a:buClr>
                <a:schemeClr val="accent3"/>
              </a:buClr>
              <a:buSzPts val="700"/>
              <a:buFont typeface="Barlow ExtraLight"/>
              <a:buChar char="■"/>
              <a:defRPr>
                <a:solidFill>
                  <a:schemeClr val="accent3"/>
                </a:solidFill>
                <a:latin typeface="Barlow ExtraLight"/>
                <a:ea typeface="Barlow ExtraLight"/>
                <a:cs typeface="Barlow ExtraLight"/>
                <a:sym typeface="Barlow ExtraLight"/>
              </a:defRPr>
            </a:lvl9pPr>
          </a:lstStyle>
          <a:p/>
        </p:txBody>
      </p:sp>
      <p:sp>
        <p:nvSpPr>
          <p:cNvPr id="203" name="Google Shape;203;p37"/>
          <p:cNvSpPr txBox="1"/>
          <p:nvPr>
            <p:ph idx="21" type="subTitle"/>
          </p:nvPr>
        </p:nvSpPr>
        <p:spPr>
          <a:xfrm>
            <a:off x="5734705" y="3218818"/>
            <a:ext cx="2362200" cy="4740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04" name="Google Shape;204;p37"/>
          <p:cNvSpPr txBox="1"/>
          <p:nvPr>
            <p:ph idx="22" type="body"/>
          </p:nvPr>
        </p:nvSpPr>
        <p:spPr>
          <a:xfrm>
            <a:off x="6321281" y="3464593"/>
            <a:ext cx="1775700" cy="8430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05" name="Google Shape;205;p3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60">
          <p15:clr>
            <a:srgbClr val="E46962"/>
          </p15:clr>
        </p15:guide>
        <p15:guide id="3" orient="horz" pos="1048">
          <p15:clr>
            <a:srgbClr val="E46962"/>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 Image" type="twoColTx">
  <p:cSld name="TITLE_AND_TWO_COLUMNS">
    <p:spTree>
      <p:nvGrpSpPr>
        <p:cNvPr id="206" name="Shape 206"/>
        <p:cNvGrpSpPr/>
        <p:nvPr/>
      </p:nvGrpSpPr>
      <p:grpSpPr>
        <a:xfrm>
          <a:off x="0" y="0"/>
          <a:ext cx="0" cy="0"/>
          <a:chOff x="0" y="0"/>
          <a:chExt cx="0" cy="0"/>
        </a:xfrm>
      </p:grpSpPr>
      <p:sp>
        <p:nvSpPr>
          <p:cNvPr id="207" name="Google Shape;207;p38"/>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8"/>
          <p:cNvSpPr txBox="1"/>
          <p:nvPr/>
        </p:nvSpPr>
        <p:spPr>
          <a:xfrm>
            <a:off x="6262625" y="1205946"/>
            <a:ext cx="2155500" cy="323100"/>
          </a:xfrm>
          <a:prstGeom prst="rect">
            <a:avLst/>
          </a:prstGeom>
          <a:noFill/>
          <a:ln>
            <a:noFill/>
          </a:ln>
        </p:spPr>
        <p:txBody>
          <a:bodyPr anchorCtr="0" anchor="b" bIns="0" lIns="0" spcFirstLastPara="1" rIns="0" wrap="square" tIns="0">
            <a:noAutofit/>
          </a:bodyPr>
          <a:lstStyle/>
          <a:p>
            <a:pPr indent="0" lvl="0" marL="0" rtl="0" algn="l">
              <a:spcBef>
                <a:spcPts val="0"/>
              </a:spcBef>
              <a:spcAft>
                <a:spcPts val="0"/>
              </a:spcAft>
              <a:buNone/>
            </a:pPr>
            <a:r>
              <a:rPr i="1" lang="en" sz="700">
                <a:solidFill>
                  <a:schemeClr val="lt1"/>
                </a:solidFill>
                <a:latin typeface="Barlow Medium"/>
                <a:ea typeface="Barlow Medium"/>
                <a:cs typeface="Barlow Medium"/>
                <a:sym typeface="Barlow Medium"/>
              </a:rPr>
              <a:t>Lorem ipsum dolor sit amet, consectetur adipiscing elit.</a:t>
            </a:r>
            <a:endParaRPr i="1" sz="700">
              <a:solidFill>
                <a:schemeClr val="lt1"/>
              </a:solidFill>
              <a:latin typeface="Barlow Medium"/>
              <a:ea typeface="Barlow Medium"/>
              <a:cs typeface="Barlow Medium"/>
              <a:sym typeface="Barlow Medium"/>
            </a:endParaRPr>
          </a:p>
        </p:txBody>
      </p:sp>
      <p:sp>
        <p:nvSpPr>
          <p:cNvPr id="209" name="Google Shape;209;p38"/>
          <p:cNvSpPr/>
          <p:nvPr>
            <p:ph idx="2" type="pic"/>
          </p:nvPr>
        </p:nvSpPr>
        <p:spPr>
          <a:xfrm>
            <a:off x="3915225" y="1631250"/>
            <a:ext cx="4441200" cy="3009900"/>
          </a:xfrm>
          <a:prstGeom prst="roundRect">
            <a:avLst>
              <a:gd fmla="val 16667" name="adj"/>
            </a:avLst>
          </a:prstGeom>
          <a:noFill/>
          <a:ln>
            <a:noFill/>
          </a:ln>
        </p:spPr>
      </p:sp>
      <p:sp>
        <p:nvSpPr>
          <p:cNvPr id="210" name="Google Shape;210;p38"/>
          <p:cNvSpPr txBox="1"/>
          <p:nvPr>
            <p:ph idx="1" type="body"/>
          </p:nvPr>
        </p:nvSpPr>
        <p:spPr>
          <a:xfrm>
            <a:off x="791150" y="1835400"/>
            <a:ext cx="2094000" cy="8466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11" name="Google Shape;211;p38"/>
          <p:cNvSpPr txBox="1"/>
          <p:nvPr>
            <p:ph idx="3" type="subTitle"/>
          </p:nvPr>
        </p:nvSpPr>
        <p:spPr>
          <a:xfrm>
            <a:off x="791150" y="522625"/>
            <a:ext cx="3918300" cy="100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2" name="Google Shape;212;p3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AND_TWO_COLUMNS_1">
    <p:spTree>
      <p:nvGrpSpPr>
        <p:cNvPr id="213" name="Shape 213"/>
        <p:cNvGrpSpPr/>
        <p:nvPr/>
      </p:nvGrpSpPr>
      <p:grpSpPr>
        <a:xfrm>
          <a:off x="0" y="0"/>
          <a:ext cx="0" cy="0"/>
          <a:chOff x="0" y="0"/>
          <a:chExt cx="0" cy="0"/>
        </a:xfrm>
      </p:grpSpPr>
      <p:sp>
        <p:nvSpPr>
          <p:cNvPr id="214" name="Google Shape;214;p39"/>
          <p:cNvSpPr/>
          <p:nvPr/>
        </p:nvSpPr>
        <p:spPr>
          <a:xfrm>
            <a:off x="0" y="0"/>
            <a:ext cx="9144000" cy="1631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9"/>
          <p:cNvSpPr txBox="1"/>
          <p:nvPr>
            <p:ph idx="1" type="subTitle"/>
          </p:nvPr>
        </p:nvSpPr>
        <p:spPr>
          <a:xfrm>
            <a:off x="791150" y="522625"/>
            <a:ext cx="5173200" cy="9765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3600"/>
              <a:buFont typeface="Hepta Slab Medium"/>
              <a:buNone/>
              <a:defRPr sz="3600">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16" name="Google Shape;216;p39"/>
          <p:cNvSpPr txBox="1"/>
          <p:nvPr>
            <p:ph idx="2" type="body"/>
          </p:nvPr>
        </p:nvSpPr>
        <p:spPr>
          <a:xfrm>
            <a:off x="685450"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7" name="Google Shape;217;p39"/>
          <p:cNvSpPr txBox="1"/>
          <p:nvPr>
            <p:ph idx="3" type="body"/>
          </p:nvPr>
        </p:nvSpPr>
        <p:spPr>
          <a:xfrm>
            <a:off x="4601077" y="2180950"/>
            <a:ext cx="3579600" cy="2385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Char char="●"/>
              <a:defRPr sz="1100">
                <a:solidFill>
                  <a:schemeClr val="lt1"/>
                </a:solidFill>
              </a:defRPr>
            </a:lvl1pPr>
            <a:lvl2pPr indent="-298450" lvl="1" marL="914400">
              <a:spcBef>
                <a:spcPts val="0"/>
              </a:spcBef>
              <a:spcAft>
                <a:spcPts val="0"/>
              </a:spcAft>
              <a:buClr>
                <a:schemeClr val="lt1"/>
              </a:buClr>
              <a:buSzPts val="1100"/>
              <a:buChar char="○"/>
              <a:defRPr sz="1100">
                <a:solidFill>
                  <a:schemeClr val="lt1"/>
                </a:solidFill>
              </a:defRPr>
            </a:lvl2pPr>
            <a:lvl3pPr indent="-298450" lvl="2" marL="1371600">
              <a:spcBef>
                <a:spcPts val="0"/>
              </a:spcBef>
              <a:spcAft>
                <a:spcPts val="0"/>
              </a:spcAft>
              <a:buClr>
                <a:schemeClr val="lt1"/>
              </a:buClr>
              <a:buSzPts val="1100"/>
              <a:buChar char="■"/>
              <a:defRPr sz="1100">
                <a:solidFill>
                  <a:schemeClr val="lt1"/>
                </a:solidFill>
              </a:defRPr>
            </a:lvl3pPr>
            <a:lvl4pPr indent="-298450" lvl="3" marL="1828800">
              <a:spcBef>
                <a:spcPts val="0"/>
              </a:spcBef>
              <a:spcAft>
                <a:spcPts val="0"/>
              </a:spcAft>
              <a:buClr>
                <a:schemeClr val="lt1"/>
              </a:buClr>
              <a:buSzPts val="1100"/>
              <a:buChar char="●"/>
              <a:defRPr sz="1100">
                <a:solidFill>
                  <a:schemeClr val="lt1"/>
                </a:solidFill>
              </a:defRPr>
            </a:lvl4pPr>
            <a:lvl5pPr indent="-298450" lvl="4" marL="2286000">
              <a:spcBef>
                <a:spcPts val="0"/>
              </a:spcBef>
              <a:spcAft>
                <a:spcPts val="0"/>
              </a:spcAft>
              <a:buClr>
                <a:schemeClr val="lt1"/>
              </a:buClr>
              <a:buSzPts val="1100"/>
              <a:buChar char="○"/>
              <a:defRPr>
                <a:solidFill>
                  <a:schemeClr val="lt1"/>
                </a:solidFill>
              </a:defRPr>
            </a:lvl5pPr>
            <a:lvl6pPr indent="-298450" lvl="5" marL="2743200">
              <a:spcBef>
                <a:spcPts val="0"/>
              </a:spcBef>
              <a:spcAft>
                <a:spcPts val="0"/>
              </a:spcAft>
              <a:buClr>
                <a:schemeClr val="lt1"/>
              </a:buClr>
              <a:buSzPts val="1100"/>
              <a:buChar char="■"/>
              <a:defRPr sz="1100">
                <a:solidFill>
                  <a:schemeClr val="lt1"/>
                </a:solidFill>
              </a:defRPr>
            </a:lvl6pPr>
            <a:lvl7pPr indent="-298450" lvl="6" marL="3200400">
              <a:spcBef>
                <a:spcPts val="0"/>
              </a:spcBef>
              <a:spcAft>
                <a:spcPts val="0"/>
              </a:spcAft>
              <a:buClr>
                <a:schemeClr val="lt1"/>
              </a:buClr>
              <a:buSzPts val="1100"/>
              <a:buChar char="●"/>
              <a:defRPr sz="1100">
                <a:solidFill>
                  <a:schemeClr val="lt1"/>
                </a:solidFill>
              </a:defRPr>
            </a:lvl7pPr>
            <a:lvl8pPr indent="-298450" lvl="7" marL="3657600">
              <a:spcBef>
                <a:spcPts val="0"/>
              </a:spcBef>
              <a:spcAft>
                <a:spcPts val="0"/>
              </a:spcAft>
              <a:buClr>
                <a:schemeClr val="lt1"/>
              </a:buClr>
              <a:buSzPts val="1100"/>
              <a:buChar char="○"/>
              <a:defRPr sz="1100">
                <a:solidFill>
                  <a:schemeClr val="lt1"/>
                </a:solidFill>
              </a:defRPr>
            </a:lvl8pPr>
            <a:lvl9pPr indent="-298450" lvl="8" marL="4114800">
              <a:spcBef>
                <a:spcPts val="0"/>
              </a:spcBef>
              <a:spcAft>
                <a:spcPts val="0"/>
              </a:spcAft>
              <a:buClr>
                <a:schemeClr val="lt1"/>
              </a:buClr>
              <a:buSzPts val="1100"/>
              <a:buChar char="■"/>
              <a:defRPr sz="1100">
                <a:solidFill>
                  <a:schemeClr val="lt1"/>
                </a:solidFill>
              </a:defRPr>
            </a:lvl9pPr>
          </a:lstStyle>
          <a:p/>
        </p:txBody>
      </p:sp>
      <p:sp>
        <p:nvSpPr>
          <p:cNvPr id="218" name="Google Shape;218;p3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 Company Overview" type="titleOnly">
  <p:cSld name="TITLE_ONLY">
    <p:spTree>
      <p:nvGrpSpPr>
        <p:cNvPr id="219" name="Shape 219"/>
        <p:cNvGrpSpPr/>
        <p:nvPr/>
      </p:nvGrpSpPr>
      <p:grpSpPr>
        <a:xfrm>
          <a:off x="0" y="0"/>
          <a:ext cx="0" cy="0"/>
          <a:chOff x="0" y="0"/>
          <a:chExt cx="0" cy="0"/>
        </a:xfrm>
      </p:grpSpPr>
      <p:sp>
        <p:nvSpPr>
          <p:cNvPr id="220" name="Google Shape;220;p40"/>
          <p:cNvSpPr/>
          <p:nvPr>
            <p:ph idx="2" type="pic"/>
          </p:nvPr>
        </p:nvSpPr>
        <p:spPr>
          <a:xfrm>
            <a:off x="791150" y="522900"/>
            <a:ext cx="1294800" cy="1918500"/>
          </a:xfrm>
          <a:prstGeom prst="rect">
            <a:avLst/>
          </a:prstGeom>
          <a:noFill/>
          <a:ln>
            <a:noFill/>
          </a:ln>
        </p:spPr>
      </p:sp>
      <p:sp>
        <p:nvSpPr>
          <p:cNvPr id="221" name="Google Shape;221;p40"/>
          <p:cNvSpPr/>
          <p:nvPr>
            <p:ph idx="3" type="pic"/>
          </p:nvPr>
        </p:nvSpPr>
        <p:spPr>
          <a:xfrm>
            <a:off x="2355375" y="522900"/>
            <a:ext cx="1294800" cy="1918500"/>
          </a:xfrm>
          <a:prstGeom prst="rect">
            <a:avLst/>
          </a:prstGeom>
          <a:noFill/>
          <a:ln>
            <a:noFill/>
          </a:ln>
        </p:spPr>
      </p:sp>
      <p:sp>
        <p:nvSpPr>
          <p:cNvPr id="222" name="Google Shape;222;p40"/>
          <p:cNvSpPr/>
          <p:nvPr>
            <p:ph idx="4" type="pic"/>
          </p:nvPr>
        </p:nvSpPr>
        <p:spPr>
          <a:xfrm>
            <a:off x="3921313" y="522900"/>
            <a:ext cx="1294800" cy="1918500"/>
          </a:xfrm>
          <a:prstGeom prst="rect">
            <a:avLst/>
          </a:prstGeom>
          <a:noFill/>
          <a:ln>
            <a:noFill/>
          </a:ln>
        </p:spPr>
      </p:sp>
      <p:sp>
        <p:nvSpPr>
          <p:cNvPr id="223" name="Google Shape;223;p40"/>
          <p:cNvSpPr/>
          <p:nvPr>
            <p:ph idx="5" type="pic"/>
          </p:nvPr>
        </p:nvSpPr>
        <p:spPr>
          <a:xfrm>
            <a:off x="5491588" y="522900"/>
            <a:ext cx="1294800" cy="1918500"/>
          </a:xfrm>
          <a:prstGeom prst="rect">
            <a:avLst/>
          </a:prstGeom>
          <a:noFill/>
          <a:ln>
            <a:noFill/>
          </a:ln>
        </p:spPr>
      </p:sp>
      <p:sp>
        <p:nvSpPr>
          <p:cNvPr id="224" name="Google Shape;224;p40"/>
          <p:cNvSpPr txBox="1"/>
          <p:nvPr>
            <p:ph idx="1" type="body"/>
          </p:nvPr>
        </p:nvSpPr>
        <p:spPr>
          <a:xfrm>
            <a:off x="680850" y="3443850"/>
            <a:ext cx="3074700" cy="10317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1pPr>
            <a:lvl2pPr indent="-406400" lvl="1" marL="914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2pPr>
            <a:lvl3pPr indent="-406400" lvl="2" marL="1371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3pPr>
            <a:lvl4pPr indent="-406400" lvl="3" marL="1828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4pPr>
            <a:lvl5pPr indent="-406400" lvl="4" marL="22860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5pPr>
            <a:lvl6pPr indent="-406400" lvl="5" marL="27432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6pPr>
            <a:lvl7pPr indent="-406400" lvl="6" marL="32004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7pPr>
            <a:lvl8pPr indent="-406400" lvl="7" marL="36576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8pPr>
            <a:lvl9pPr indent="-406400" lvl="8" marL="4114800">
              <a:spcBef>
                <a:spcPts val="0"/>
              </a:spcBef>
              <a:spcAft>
                <a:spcPts val="0"/>
              </a:spcAft>
              <a:buClr>
                <a:schemeClr val="accent3"/>
              </a:buClr>
              <a:buSzPts val="2800"/>
              <a:buFont typeface="Barlow ExtraLight"/>
              <a:buChar char="■"/>
              <a:defRPr sz="2800">
                <a:solidFill>
                  <a:schemeClr val="accent3"/>
                </a:solidFill>
                <a:latin typeface="Barlow ExtraLight"/>
                <a:ea typeface="Barlow ExtraLight"/>
                <a:cs typeface="Barlow ExtraLight"/>
                <a:sym typeface="Barlow ExtraLight"/>
              </a:defRPr>
            </a:lvl9pPr>
          </a:lstStyle>
          <a:p/>
        </p:txBody>
      </p:sp>
      <p:sp>
        <p:nvSpPr>
          <p:cNvPr id="225" name="Google Shape;225;p40"/>
          <p:cNvSpPr txBox="1"/>
          <p:nvPr>
            <p:ph idx="6" type="body"/>
          </p:nvPr>
        </p:nvSpPr>
        <p:spPr>
          <a:xfrm>
            <a:off x="4123900" y="3443850"/>
            <a:ext cx="4030200" cy="11652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26" name="Google Shape;226;p40"/>
          <p:cNvSpPr txBox="1"/>
          <p:nvPr>
            <p:ph idx="7" type="body"/>
          </p:nvPr>
        </p:nvSpPr>
        <p:spPr>
          <a:xfrm>
            <a:off x="7050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7" name="Google Shape;227;p40"/>
          <p:cNvSpPr txBox="1"/>
          <p:nvPr>
            <p:ph idx="8" type="body"/>
          </p:nvPr>
        </p:nvSpPr>
        <p:spPr>
          <a:xfrm>
            <a:off x="2258888"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8" name="Google Shape;228;p40"/>
          <p:cNvSpPr txBox="1"/>
          <p:nvPr>
            <p:ph idx="9" type="body"/>
          </p:nvPr>
        </p:nvSpPr>
        <p:spPr>
          <a:xfrm>
            <a:off x="38275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29" name="Google Shape;229;p40"/>
          <p:cNvSpPr txBox="1"/>
          <p:nvPr>
            <p:ph idx="13" type="body"/>
          </p:nvPr>
        </p:nvSpPr>
        <p:spPr>
          <a:xfrm>
            <a:off x="5395113" y="2737270"/>
            <a:ext cx="1294800" cy="259800"/>
          </a:xfrm>
          <a:prstGeom prst="rect">
            <a:avLst/>
          </a:prstGeom>
        </p:spPr>
        <p:txBody>
          <a:bodyPr anchorCtr="0" anchor="ctr" bIns="91425" lIns="91425" spcFirstLastPara="1" rIns="91425" wrap="square" tIns="91425">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30" name="Google Shape;230;p40"/>
          <p:cNvSpPr txBox="1"/>
          <p:nvPr>
            <p:ph idx="14" type="body"/>
          </p:nvPr>
        </p:nvSpPr>
        <p:spPr>
          <a:xfrm>
            <a:off x="7050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1" name="Google Shape;231;p40"/>
          <p:cNvSpPr txBox="1"/>
          <p:nvPr>
            <p:ph idx="15" type="body"/>
          </p:nvPr>
        </p:nvSpPr>
        <p:spPr>
          <a:xfrm>
            <a:off x="2258891"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2" name="Google Shape;232;p40"/>
          <p:cNvSpPr txBox="1"/>
          <p:nvPr>
            <p:ph idx="16" type="body"/>
          </p:nvPr>
        </p:nvSpPr>
        <p:spPr>
          <a:xfrm>
            <a:off x="3827003"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3" name="Google Shape;233;p40"/>
          <p:cNvSpPr txBox="1"/>
          <p:nvPr>
            <p:ph idx="17" type="body"/>
          </p:nvPr>
        </p:nvSpPr>
        <p:spPr>
          <a:xfrm>
            <a:off x="5396128" y="2464123"/>
            <a:ext cx="1294800" cy="259800"/>
          </a:xfrm>
          <a:prstGeom prst="rect">
            <a:avLst/>
          </a:prstGeom>
        </p:spPr>
        <p:txBody>
          <a:bodyPr anchorCtr="0" anchor="t" bIns="91425" lIns="91425" spcFirstLastPara="1" rIns="91425" wrap="square" tIns="91425">
            <a:noAutofit/>
          </a:bodyPr>
          <a:lstStyle>
            <a:lvl1pPr indent="-273050" lvl="0" marL="457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1pPr>
            <a:lvl2pPr indent="-273050" lvl="1" marL="914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2pPr>
            <a:lvl3pPr indent="-273050" lvl="2" marL="1371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3pPr>
            <a:lvl4pPr indent="-273050" lvl="3" marL="1828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4pPr>
            <a:lvl5pPr indent="-273050" lvl="4" marL="22860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5pPr>
            <a:lvl6pPr indent="-273050" lvl="5" marL="27432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6pPr>
            <a:lvl7pPr indent="-273050" lvl="6" marL="32004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7pPr>
            <a:lvl8pPr indent="-273050" lvl="7" marL="36576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8pPr>
            <a:lvl9pPr indent="-273050" lvl="8" marL="4114800">
              <a:spcBef>
                <a:spcPts val="0"/>
              </a:spcBef>
              <a:spcAft>
                <a:spcPts val="0"/>
              </a:spcAft>
              <a:buClr>
                <a:schemeClr val="accent3"/>
              </a:buClr>
              <a:buSzPts val="700"/>
              <a:buFont typeface="Barlow Medium"/>
              <a:buChar char="■"/>
              <a:defRPr sz="700">
                <a:solidFill>
                  <a:schemeClr val="accent3"/>
                </a:solidFill>
                <a:latin typeface="Barlow Medium"/>
                <a:ea typeface="Barlow Medium"/>
                <a:cs typeface="Barlow Medium"/>
                <a:sym typeface="Barlow Medium"/>
              </a:defRPr>
            </a:lvl9pPr>
          </a:lstStyle>
          <a:p/>
        </p:txBody>
      </p:sp>
      <p:sp>
        <p:nvSpPr>
          <p:cNvPr id="234" name="Google Shape;234;p4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etitive Landscape">
  <p:cSld name="ONE_COLUMN_TEXT">
    <p:spTree>
      <p:nvGrpSpPr>
        <p:cNvPr id="235" name="Shape 235"/>
        <p:cNvGrpSpPr/>
        <p:nvPr/>
      </p:nvGrpSpPr>
      <p:grpSpPr>
        <a:xfrm>
          <a:off x="0" y="0"/>
          <a:ext cx="0" cy="0"/>
          <a:chOff x="0" y="0"/>
          <a:chExt cx="0" cy="0"/>
        </a:xfrm>
      </p:grpSpPr>
      <p:sp>
        <p:nvSpPr>
          <p:cNvPr id="236" name="Google Shape;236;p41"/>
          <p:cNvSpPr txBox="1"/>
          <p:nvPr>
            <p:ph idx="1" type="body"/>
          </p:nvPr>
        </p:nvSpPr>
        <p:spPr>
          <a:xfrm>
            <a:off x="791150" y="738025"/>
            <a:ext cx="3918300" cy="223200"/>
          </a:xfrm>
          <a:prstGeom prst="rect">
            <a:avLst/>
          </a:prstGeom>
        </p:spPr>
        <p:txBody>
          <a:bodyPr anchorCtr="0" anchor="t" bIns="0" lIns="0" spcFirstLastPara="1" rIns="0" wrap="square" tIns="0">
            <a:noAutofit/>
          </a:bodyPr>
          <a:lstStyle>
            <a:lvl1pPr indent="-298450" lvl="0" marL="457200">
              <a:spcBef>
                <a:spcPts val="0"/>
              </a:spcBef>
              <a:spcAft>
                <a:spcPts val="0"/>
              </a:spcAft>
              <a:buSzPts val="1100"/>
              <a:buFont typeface="Barlow"/>
              <a:buChar char="●"/>
              <a:defRPr sz="1100">
                <a:latin typeface="Barlow"/>
                <a:ea typeface="Barlow"/>
                <a:cs typeface="Barlow"/>
                <a:sym typeface="Barlow"/>
              </a:defRPr>
            </a:lvl1pPr>
            <a:lvl2pPr indent="-298450" lvl="1" marL="914400">
              <a:spcBef>
                <a:spcPts val="0"/>
              </a:spcBef>
              <a:spcAft>
                <a:spcPts val="0"/>
              </a:spcAft>
              <a:buSzPts val="1100"/>
              <a:buFont typeface="Barlow"/>
              <a:buChar char="○"/>
              <a:defRPr sz="1100">
                <a:latin typeface="Barlow"/>
                <a:ea typeface="Barlow"/>
                <a:cs typeface="Barlow"/>
                <a:sym typeface="Barlow"/>
              </a:defRPr>
            </a:lvl2pPr>
            <a:lvl3pPr indent="-298450" lvl="2" marL="1371600">
              <a:spcBef>
                <a:spcPts val="0"/>
              </a:spcBef>
              <a:spcAft>
                <a:spcPts val="0"/>
              </a:spcAft>
              <a:buSzPts val="1100"/>
              <a:buFont typeface="Barlow"/>
              <a:buChar char="■"/>
              <a:defRPr sz="1100">
                <a:latin typeface="Barlow"/>
                <a:ea typeface="Barlow"/>
                <a:cs typeface="Barlow"/>
                <a:sym typeface="Barlow"/>
              </a:defRPr>
            </a:lvl3pPr>
            <a:lvl4pPr indent="-298450" lvl="3" marL="1828800">
              <a:spcBef>
                <a:spcPts val="0"/>
              </a:spcBef>
              <a:spcAft>
                <a:spcPts val="0"/>
              </a:spcAft>
              <a:buSzPts val="1100"/>
              <a:buFont typeface="Barlow"/>
              <a:buChar char="●"/>
              <a:defRPr sz="1100">
                <a:latin typeface="Barlow"/>
                <a:ea typeface="Barlow"/>
                <a:cs typeface="Barlow"/>
                <a:sym typeface="Barlow"/>
              </a:defRPr>
            </a:lvl4pPr>
            <a:lvl5pPr indent="-298450" lvl="4" marL="2286000">
              <a:spcBef>
                <a:spcPts val="0"/>
              </a:spcBef>
              <a:spcAft>
                <a:spcPts val="0"/>
              </a:spcAft>
              <a:buSzPts val="1100"/>
              <a:buFont typeface="Barlow"/>
              <a:buChar char="○"/>
              <a:defRPr>
                <a:latin typeface="Barlow"/>
                <a:ea typeface="Barlow"/>
                <a:cs typeface="Barlow"/>
                <a:sym typeface="Barlow"/>
              </a:defRPr>
            </a:lvl5pPr>
            <a:lvl6pPr indent="-298450" lvl="5" marL="2743200">
              <a:spcBef>
                <a:spcPts val="0"/>
              </a:spcBef>
              <a:spcAft>
                <a:spcPts val="0"/>
              </a:spcAft>
              <a:buSzPts val="1100"/>
              <a:buFont typeface="Barlow"/>
              <a:buChar char="■"/>
              <a:defRPr sz="1100">
                <a:latin typeface="Barlow"/>
                <a:ea typeface="Barlow"/>
                <a:cs typeface="Barlow"/>
                <a:sym typeface="Barlow"/>
              </a:defRPr>
            </a:lvl6pPr>
            <a:lvl7pPr indent="-298450" lvl="6" marL="3200400">
              <a:spcBef>
                <a:spcPts val="0"/>
              </a:spcBef>
              <a:spcAft>
                <a:spcPts val="0"/>
              </a:spcAft>
              <a:buSzPts val="1100"/>
              <a:buFont typeface="Barlow"/>
              <a:buChar char="●"/>
              <a:defRPr sz="1100">
                <a:latin typeface="Barlow"/>
                <a:ea typeface="Barlow"/>
                <a:cs typeface="Barlow"/>
                <a:sym typeface="Barlow"/>
              </a:defRPr>
            </a:lvl7pPr>
            <a:lvl8pPr indent="-298450" lvl="7" marL="3657600">
              <a:spcBef>
                <a:spcPts val="0"/>
              </a:spcBef>
              <a:spcAft>
                <a:spcPts val="0"/>
              </a:spcAft>
              <a:buSzPts val="1100"/>
              <a:buFont typeface="Barlow"/>
              <a:buChar char="○"/>
              <a:defRPr sz="1100">
                <a:latin typeface="Barlow"/>
                <a:ea typeface="Barlow"/>
                <a:cs typeface="Barlow"/>
                <a:sym typeface="Barlow"/>
              </a:defRPr>
            </a:lvl8pPr>
            <a:lvl9pPr indent="-298450" lvl="8" marL="4114800">
              <a:spcBef>
                <a:spcPts val="0"/>
              </a:spcBef>
              <a:spcAft>
                <a:spcPts val="0"/>
              </a:spcAft>
              <a:buSzPts val="1100"/>
              <a:buFont typeface="Barlow"/>
              <a:buChar char="■"/>
              <a:defRPr sz="1100">
                <a:latin typeface="Barlow"/>
                <a:ea typeface="Barlow"/>
                <a:cs typeface="Barlow"/>
                <a:sym typeface="Barlow"/>
              </a:defRPr>
            </a:lvl9pPr>
          </a:lstStyle>
          <a:p/>
        </p:txBody>
      </p:sp>
      <p:sp>
        <p:nvSpPr>
          <p:cNvPr id="237" name="Google Shape;237;p41"/>
          <p:cNvSpPr txBox="1"/>
          <p:nvPr>
            <p:ph idx="2" type="subTitle"/>
          </p:nvPr>
        </p:nvSpPr>
        <p:spPr>
          <a:xfrm>
            <a:off x="791150" y="522625"/>
            <a:ext cx="3918300" cy="215400"/>
          </a:xfrm>
          <a:prstGeom prst="rect">
            <a:avLst/>
          </a:prstGeom>
        </p:spPr>
        <p:txBody>
          <a:bodyPr anchorCtr="0" anchor="t" bIns="0" lIns="0" spcFirstLastPara="1" rIns="0" wrap="square" tIns="0">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38" name="Google Shape;238;p4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Trends + Data">
  <p:cSld name="MAIN_POINT">
    <p:spTree>
      <p:nvGrpSpPr>
        <p:cNvPr id="239" name="Shape 239"/>
        <p:cNvGrpSpPr/>
        <p:nvPr/>
      </p:nvGrpSpPr>
      <p:grpSpPr>
        <a:xfrm>
          <a:off x="0" y="0"/>
          <a:ext cx="0" cy="0"/>
          <a:chOff x="0" y="0"/>
          <a:chExt cx="0" cy="0"/>
        </a:xfrm>
      </p:grpSpPr>
      <p:sp>
        <p:nvSpPr>
          <p:cNvPr id="240" name="Google Shape;240;p42"/>
          <p:cNvSpPr txBox="1"/>
          <p:nvPr>
            <p:ph idx="1" type="subTitle"/>
          </p:nvPr>
        </p:nvSpPr>
        <p:spPr>
          <a:xfrm>
            <a:off x="690250" y="415625"/>
            <a:ext cx="1261800" cy="270300"/>
          </a:xfrm>
          <a:prstGeom prst="rect">
            <a:avLst/>
          </a:prstGeom>
        </p:spPr>
        <p:txBody>
          <a:bodyPr anchorCtr="0" anchor="t" bIns="91425" lIns="91425" spcFirstLastPara="1" rIns="91425" wrap="square" tIns="91425">
            <a:noAutofit/>
          </a:bodyPr>
          <a:lstStyle>
            <a:lvl1pPr lvl="0">
              <a:spcBef>
                <a:spcPts val="0"/>
              </a:spcBef>
              <a:spcAft>
                <a:spcPts val="0"/>
              </a:spcAft>
              <a:buSzPts val="1400"/>
              <a:buNone/>
              <a:defRPr>
                <a:latin typeface="Barlow Light"/>
                <a:ea typeface="Barlow Light"/>
                <a:cs typeface="Barlow Light"/>
                <a:sym typeface="Barlow Light"/>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41" name="Google Shape;241;p42"/>
          <p:cNvSpPr txBox="1"/>
          <p:nvPr>
            <p:ph idx="2"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Hepta Slab Light"/>
                <a:ea typeface="Hepta Slab Light"/>
                <a:cs typeface="Hepta Slab Light"/>
                <a:sym typeface="Hepta Slab Light"/>
              </a:defRPr>
            </a:lvl2pPr>
            <a:lvl3pPr lvl="2">
              <a:spcBef>
                <a:spcPts val="0"/>
              </a:spcBef>
              <a:spcAft>
                <a:spcPts val="0"/>
              </a:spcAft>
              <a:buSzPts val="1400"/>
              <a:buNone/>
              <a:defRPr>
                <a:latin typeface="Hepta Slab Light"/>
                <a:ea typeface="Hepta Slab Light"/>
                <a:cs typeface="Hepta Slab Light"/>
                <a:sym typeface="Hepta Slab Light"/>
              </a:defRPr>
            </a:lvl3pPr>
            <a:lvl4pPr lvl="3">
              <a:spcBef>
                <a:spcPts val="0"/>
              </a:spcBef>
              <a:spcAft>
                <a:spcPts val="0"/>
              </a:spcAft>
              <a:buSzPts val="1400"/>
              <a:buNone/>
              <a:defRPr>
                <a:latin typeface="Hepta Slab Light"/>
                <a:ea typeface="Hepta Slab Light"/>
                <a:cs typeface="Hepta Slab Light"/>
                <a:sym typeface="Hepta Slab Light"/>
              </a:defRPr>
            </a:lvl4pPr>
            <a:lvl5pPr lvl="4">
              <a:spcBef>
                <a:spcPts val="0"/>
              </a:spcBef>
              <a:spcAft>
                <a:spcPts val="0"/>
              </a:spcAft>
              <a:buSzPts val="1400"/>
              <a:buNone/>
              <a:defRPr>
                <a:latin typeface="Hepta Slab Light"/>
                <a:ea typeface="Hepta Slab Light"/>
                <a:cs typeface="Hepta Slab Light"/>
                <a:sym typeface="Hepta Slab Light"/>
              </a:defRPr>
            </a:lvl5pPr>
            <a:lvl6pPr lvl="5">
              <a:spcBef>
                <a:spcPts val="0"/>
              </a:spcBef>
              <a:spcAft>
                <a:spcPts val="0"/>
              </a:spcAft>
              <a:buSzPts val="1400"/>
              <a:buNone/>
              <a:defRPr>
                <a:latin typeface="Hepta Slab Light"/>
                <a:ea typeface="Hepta Slab Light"/>
                <a:cs typeface="Hepta Slab Light"/>
                <a:sym typeface="Hepta Slab Light"/>
              </a:defRPr>
            </a:lvl6pPr>
            <a:lvl7pPr lvl="6">
              <a:spcBef>
                <a:spcPts val="0"/>
              </a:spcBef>
              <a:spcAft>
                <a:spcPts val="0"/>
              </a:spcAft>
              <a:buSzPts val="1400"/>
              <a:buNone/>
              <a:defRPr>
                <a:latin typeface="Hepta Slab Light"/>
                <a:ea typeface="Hepta Slab Light"/>
                <a:cs typeface="Hepta Slab Light"/>
                <a:sym typeface="Hepta Slab Light"/>
              </a:defRPr>
            </a:lvl7pPr>
            <a:lvl8pPr lvl="7">
              <a:spcBef>
                <a:spcPts val="0"/>
              </a:spcBef>
              <a:spcAft>
                <a:spcPts val="0"/>
              </a:spcAft>
              <a:buSzPts val="1400"/>
              <a:buNone/>
              <a:defRPr>
                <a:latin typeface="Hepta Slab Light"/>
                <a:ea typeface="Hepta Slab Light"/>
                <a:cs typeface="Hepta Slab Light"/>
                <a:sym typeface="Hepta Slab Light"/>
              </a:defRPr>
            </a:lvl8pPr>
            <a:lvl9pPr lvl="8">
              <a:spcBef>
                <a:spcPts val="0"/>
              </a:spcBef>
              <a:spcAft>
                <a:spcPts val="0"/>
              </a:spcAft>
              <a:buSzPts val="1400"/>
              <a:buNone/>
              <a:defRPr>
                <a:latin typeface="Hepta Slab Light"/>
                <a:ea typeface="Hepta Slab Light"/>
                <a:cs typeface="Hepta Slab Light"/>
                <a:sym typeface="Hepta Slab Light"/>
              </a:defRPr>
            </a:lvl9pPr>
          </a:lstStyle>
          <a:p/>
        </p:txBody>
      </p:sp>
      <p:sp>
        <p:nvSpPr>
          <p:cNvPr id="242" name="Google Shape;242;p42"/>
          <p:cNvSpPr txBox="1"/>
          <p:nvPr>
            <p:ph idx="3" type="body"/>
          </p:nvPr>
        </p:nvSpPr>
        <p:spPr>
          <a:xfrm>
            <a:off x="480425" y="534275"/>
            <a:ext cx="4878300" cy="19176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43" name="Google Shape;243;p4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latin typeface="Barlow"/>
                <a:ea typeface="Barlow"/>
                <a:cs typeface="Barlow"/>
                <a:sym typeface="Barlow"/>
              </a:defRPr>
            </a:lvl1pPr>
            <a:lvl2pPr lvl="1" rtl="0">
              <a:buNone/>
              <a:defRPr sz="1100">
                <a:solidFill>
                  <a:schemeClr val="accent3"/>
                </a:solidFill>
                <a:latin typeface="Barlow"/>
                <a:ea typeface="Barlow"/>
                <a:cs typeface="Barlow"/>
                <a:sym typeface="Barlow"/>
              </a:defRPr>
            </a:lvl2pPr>
            <a:lvl3pPr lvl="2" rtl="0">
              <a:buNone/>
              <a:defRPr sz="1100">
                <a:solidFill>
                  <a:schemeClr val="accent3"/>
                </a:solidFill>
                <a:latin typeface="Barlow"/>
                <a:ea typeface="Barlow"/>
                <a:cs typeface="Barlow"/>
                <a:sym typeface="Barlow"/>
              </a:defRPr>
            </a:lvl3pPr>
            <a:lvl4pPr lvl="3" rtl="0">
              <a:buNone/>
              <a:defRPr sz="1100">
                <a:solidFill>
                  <a:schemeClr val="accent3"/>
                </a:solidFill>
                <a:latin typeface="Barlow"/>
                <a:ea typeface="Barlow"/>
                <a:cs typeface="Barlow"/>
                <a:sym typeface="Barlow"/>
              </a:defRPr>
            </a:lvl4pPr>
            <a:lvl5pPr lvl="4" rtl="0">
              <a:buNone/>
              <a:defRPr sz="1100">
                <a:solidFill>
                  <a:schemeClr val="accent3"/>
                </a:solidFill>
                <a:latin typeface="Barlow"/>
                <a:ea typeface="Barlow"/>
                <a:cs typeface="Barlow"/>
                <a:sym typeface="Barlow"/>
              </a:defRPr>
            </a:lvl5pPr>
            <a:lvl6pPr lvl="5" rtl="0">
              <a:buNone/>
              <a:defRPr sz="1100">
                <a:solidFill>
                  <a:schemeClr val="accent3"/>
                </a:solidFill>
                <a:latin typeface="Barlow"/>
                <a:ea typeface="Barlow"/>
                <a:cs typeface="Barlow"/>
                <a:sym typeface="Barlow"/>
              </a:defRPr>
            </a:lvl6pPr>
            <a:lvl7pPr lvl="6" rtl="0">
              <a:buNone/>
              <a:defRPr sz="1100">
                <a:solidFill>
                  <a:schemeClr val="accent3"/>
                </a:solidFill>
                <a:latin typeface="Barlow"/>
                <a:ea typeface="Barlow"/>
                <a:cs typeface="Barlow"/>
                <a:sym typeface="Barlow"/>
              </a:defRPr>
            </a:lvl7pPr>
            <a:lvl8pPr lvl="7" rtl="0">
              <a:buNone/>
              <a:defRPr sz="1100">
                <a:solidFill>
                  <a:schemeClr val="accent3"/>
                </a:solidFill>
                <a:latin typeface="Barlow"/>
                <a:ea typeface="Barlow"/>
                <a:cs typeface="Barlow"/>
                <a:sym typeface="Barlow"/>
              </a:defRPr>
            </a:lvl8pPr>
            <a:lvl9pPr lvl="8" rtl="0">
              <a:buNone/>
              <a:defRPr sz="1100">
                <a:solidFill>
                  <a:schemeClr val="accent3"/>
                </a:solidFill>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60">
          <p15:clr>
            <a:srgbClr val="E46962"/>
          </p15:clr>
        </p15:guide>
        <p15:guide id="2" orient="horz" pos="347">
          <p15:clr>
            <a:srgbClr val="E46962"/>
          </p15:clr>
        </p15:guide>
      </p15:sldGuideLst>
    </p:ext>
  </p:extLst>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WOT Analysis">
  <p:cSld name="CUSTOM_14">
    <p:spTree>
      <p:nvGrpSpPr>
        <p:cNvPr id="244" name="Shape 244"/>
        <p:cNvGrpSpPr/>
        <p:nvPr/>
      </p:nvGrpSpPr>
      <p:grpSpPr>
        <a:xfrm>
          <a:off x="0" y="0"/>
          <a:ext cx="0" cy="0"/>
          <a:chOff x="0" y="0"/>
          <a:chExt cx="0" cy="0"/>
        </a:xfrm>
      </p:grpSpPr>
      <p:sp>
        <p:nvSpPr>
          <p:cNvPr id="245" name="Google Shape;245;p43"/>
          <p:cNvSpPr txBox="1"/>
          <p:nvPr>
            <p:ph type="title"/>
          </p:nvPr>
        </p:nvSpPr>
        <p:spPr>
          <a:xfrm>
            <a:off x="723861" y="1584738"/>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6" name="Google Shape;246;p43"/>
          <p:cNvSpPr txBox="1"/>
          <p:nvPr>
            <p:ph idx="2" type="title"/>
          </p:nvPr>
        </p:nvSpPr>
        <p:spPr>
          <a:xfrm>
            <a:off x="723861" y="239098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7" name="Google Shape;247;p43"/>
          <p:cNvSpPr txBox="1"/>
          <p:nvPr>
            <p:ph idx="3" type="title"/>
          </p:nvPr>
        </p:nvSpPr>
        <p:spPr>
          <a:xfrm>
            <a:off x="723861" y="3157931"/>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8" name="Google Shape;248;p43"/>
          <p:cNvSpPr txBox="1"/>
          <p:nvPr>
            <p:ph idx="4" type="title"/>
          </p:nvPr>
        </p:nvSpPr>
        <p:spPr>
          <a:xfrm>
            <a:off x="723861" y="3954905"/>
            <a:ext cx="2670600" cy="3153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1pPr>
            <a:lvl2pPr lvl="1">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2pPr>
            <a:lvl3pPr lvl="2">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3pPr>
            <a:lvl4pPr lvl="3">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4pPr>
            <a:lvl5pPr lvl="4">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5pPr>
            <a:lvl6pPr lvl="5">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6pPr>
            <a:lvl7pPr lvl="6">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7pPr>
            <a:lvl8pPr lvl="7">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8pPr>
            <a:lvl9pPr lvl="8">
              <a:spcBef>
                <a:spcPts val="0"/>
              </a:spcBef>
              <a:spcAft>
                <a:spcPts val="0"/>
              </a:spcAft>
              <a:buClr>
                <a:schemeClr val="lt1"/>
              </a:buClr>
              <a:buSzPts val="1500"/>
              <a:buFont typeface="Barlow Medium"/>
              <a:buNone/>
              <a:defRPr sz="1500">
                <a:solidFill>
                  <a:schemeClr val="lt1"/>
                </a:solidFill>
                <a:latin typeface="Barlow Medium"/>
                <a:ea typeface="Barlow Medium"/>
                <a:cs typeface="Barlow Medium"/>
                <a:sym typeface="Barlow Medium"/>
              </a:defRPr>
            </a:lvl9pPr>
          </a:lstStyle>
          <a:p/>
        </p:txBody>
      </p:sp>
      <p:sp>
        <p:nvSpPr>
          <p:cNvPr id="249" name="Google Shape;249;p43"/>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1pPr>
            <a:lvl2pPr lvl="1">
              <a:spcBef>
                <a:spcPts val="0"/>
              </a:spcBef>
              <a:spcAft>
                <a:spcPts val="0"/>
              </a:spcAft>
              <a:buSzPts val="1400"/>
              <a:buNone/>
              <a:defRPr>
                <a:latin typeface="Barlow Light"/>
                <a:ea typeface="Barlow Light"/>
                <a:cs typeface="Barlow Light"/>
                <a:sym typeface="Barlow Light"/>
              </a:defRPr>
            </a:lvl2pPr>
            <a:lvl3pPr lvl="2">
              <a:spcBef>
                <a:spcPts val="0"/>
              </a:spcBef>
              <a:spcAft>
                <a:spcPts val="0"/>
              </a:spcAft>
              <a:buSzPts val="1400"/>
              <a:buNone/>
              <a:defRPr>
                <a:latin typeface="Barlow Light"/>
                <a:ea typeface="Barlow Light"/>
                <a:cs typeface="Barlow Light"/>
                <a:sym typeface="Barlow Light"/>
              </a:defRPr>
            </a:lvl3pPr>
            <a:lvl4pPr lvl="3">
              <a:spcBef>
                <a:spcPts val="0"/>
              </a:spcBef>
              <a:spcAft>
                <a:spcPts val="0"/>
              </a:spcAft>
              <a:buSzPts val="1400"/>
              <a:buNone/>
              <a:defRPr>
                <a:latin typeface="Barlow Light"/>
                <a:ea typeface="Barlow Light"/>
                <a:cs typeface="Barlow Light"/>
                <a:sym typeface="Barlow Light"/>
              </a:defRPr>
            </a:lvl4pPr>
            <a:lvl5pPr lvl="4">
              <a:spcBef>
                <a:spcPts val="0"/>
              </a:spcBef>
              <a:spcAft>
                <a:spcPts val="0"/>
              </a:spcAft>
              <a:buSzPts val="1400"/>
              <a:buNone/>
              <a:defRPr>
                <a:latin typeface="Barlow Light"/>
                <a:ea typeface="Barlow Light"/>
                <a:cs typeface="Barlow Light"/>
                <a:sym typeface="Barlow Light"/>
              </a:defRPr>
            </a:lvl5pPr>
            <a:lvl6pPr lvl="5">
              <a:spcBef>
                <a:spcPts val="0"/>
              </a:spcBef>
              <a:spcAft>
                <a:spcPts val="0"/>
              </a:spcAft>
              <a:buSzPts val="1400"/>
              <a:buNone/>
              <a:defRPr>
                <a:latin typeface="Barlow Light"/>
                <a:ea typeface="Barlow Light"/>
                <a:cs typeface="Barlow Light"/>
                <a:sym typeface="Barlow Light"/>
              </a:defRPr>
            </a:lvl6pPr>
            <a:lvl7pPr lvl="6">
              <a:spcBef>
                <a:spcPts val="0"/>
              </a:spcBef>
              <a:spcAft>
                <a:spcPts val="0"/>
              </a:spcAft>
              <a:buSzPts val="1400"/>
              <a:buNone/>
              <a:defRPr>
                <a:latin typeface="Barlow Light"/>
                <a:ea typeface="Barlow Light"/>
                <a:cs typeface="Barlow Light"/>
                <a:sym typeface="Barlow Light"/>
              </a:defRPr>
            </a:lvl7pPr>
            <a:lvl8pPr lvl="7">
              <a:spcBef>
                <a:spcPts val="0"/>
              </a:spcBef>
              <a:spcAft>
                <a:spcPts val="0"/>
              </a:spcAft>
              <a:buSzPts val="1400"/>
              <a:buNone/>
              <a:defRPr>
                <a:latin typeface="Barlow Light"/>
                <a:ea typeface="Barlow Light"/>
                <a:cs typeface="Barlow Light"/>
                <a:sym typeface="Barlow Light"/>
              </a:defRPr>
            </a:lvl8pPr>
            <a:lvl9pPr lvl="8">
              <a:spcBef>
                <a:spcPts val="0"/>
              </a:spcBef>
              <a:spcAft>
                <a:spcPts val="0"/>
              </a:spcAft>
              <a:buSzPts val="1400"/>
              <a:buNone/>
              <a:defRPr>
                <a:latin typeface="Barlow Light"/>
                <a:ea typeface="Barlow Light"/>
                <a:cs typeface="Barlow Light"/>
                <a:sym typeface="Barlow Light"/>
              </a:defRPr>
            </a:lvl9pPr>
          </a:lstStyle>
          <a:p/>
        </p:txBody>
      </p:sp>
      <p:sp>
        <p:nvSpPr>
          <p:cNvPr id="250" name="Google Shape;250;p43"/>
          <p:cNvSpPr txBox="1"/>
          <p:nvPr>
            <p:ph idx="5" type="body"/>
          </p:nvPr>
        </p:nvSpPr>
        <p:spPr>
          <a:xfrm>
            <a:off x="480425" y="610475"/>
            <a:ext cx="4878300" cy="3768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317500" lvl="1" marL="914400">
              <a:spcBef>
                <a:spcPts val="0"/>
              </a:spcBef>
              <a:spcAft>
                <a:spcPts val="0"/>
              </a:spcAft>
              <a:buClr>
                <a:schemeClr val="lt1"/>
              </a:buClr>
              <a:buSzPts val="1400"/>
              <a:buFont typeface="Barlow"/>
              <a:buChar char="○"/>
              <a:defRPr>
                <a:solidFill>
                  <a:schemeClr val="lt1"/>
                </a:solidFill>
                <a:latin typeface="Barlow"/>
                <a:ea typeface="Barlow"/>
                <a:cs typeface="Barlow"/>
                <a:sym typeface="Barlow"/>
              </a:defRPr>
            </a:lvl2pPr>
            <a:lvl3pPr indent="-311150" lvl="2" marL="1371600">
              <a:spcBef>
                <a:spcPts val="0"/>
              </a:spcBef>
              <a:spcAft>
                <a:spcPts val="0"/>
              </a:spcAft>
              <a:buClr>
                <a:schemeClr val="lt1"/>
              </a:buClr>
              <a:buSzPts val="1300"/>
              <a:buFont typeface="Barlow"/>
              <a:buChar char="■"/>
              <a:defRPr>
                <a:solidFill>
                  <a:schemeClr val="lt1"/>
                </a:solidFill>
                <a:latin typeface="Barlow"/>
                <a:ea typeface="Barlow"/>
                <a:cs typeface="Barlow"/>
                <a:sym typeface="Barlow"/>
              </a:defRPr>
            </a:lvl3pPr>
            <a:lvl4pPr indent="-304800" lvl="3" marL="1828800">
              <a:spcBef>
                <a:spcPts val="0"/>
              </a:spcBef>
              <a:spcAft>
                <a:spcPts val="0"/>
              </a:spcAft>
              <a:buClr>
                <a:schemeClr val="lt1"/>
              </a:buClr>
              <a:buSzPts val="1200"/>
              <a:buFont typeface="Barlow"/>
              <a:buChar char="●"/>
              <a:defRPr>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2100" lvl="5" marL="2743200">
              <a:spcBef>
                <a:spcPts val="0"/>
              </a:spcBef>
              <a:spcAft>
                <a:spcPts val="0"/>
              </a:spcAft>
              <a:buClr>
                <a:schemeClr val="lt1"/>
              </a:buClr>
              <a:buSzPts val="1000"/>
              <a:buFont typeface="Barlow"/>
              <a:buChar char="■"/>
              <a:defRPr>
                <a:solidFill>
                  <a:schemeClr val="lt1"/>
                </a:solidFill>
                <a:latin typeface="Barlow"/>
                <a:ea typeface="Barlow"/>
                <a:cs typeface="Barlow"/>
                <a:sym typeface="Barlow"/>
              </a:defRPr>
            </a:lvl6pPr>
            <a:lvl7pPr indent="-285750" lvl="6" marL="3200400">
              <a:spcBef>
                <a:spcPts val="0"/>
              </a:spcBef>
              <a:spcAft>
                <a:spcPts val="0"/>
              </a:spcAft>
              <a:buClr>
                <a:schemeClr val="lt1"/>
              </a:buClr>
              <a:buSzPts val="900"/>
              <a:buFont typeface="Barlow"/>
              <a:buChar char="●"/>
              <a:defRPr>
                <a:solidFill>
                  <a:schemeClr val="lt1"/>
                </a:solidFill>
                <a:latin typeface="Barlow"/>
                <a:ea typeface="Barlow"/>
                <a:cs typeface="Barlow"/>
                <a:sym typeface="Barlow"/>
              </a:defRPr>
            </a:lvl7pPr>
            <a:lvl8pPr indent="-279400" lvl="7" marL="3657600">
              <a:spcBef>
                <a:spcPts val="0"/>
              </a:spcBef>
              <a:spcAft>
                <a:spcPts val="0"/>
              </a:spcAft>
              <a:buClr>
                <a:schemeClr val="lt1"/>
              </a:buClr>
              <a:buSzPts val="800"/>
              <a:buFont typeface="Barlow"/>
              <a:buChar char="○"/>
              <a:defRPr>
                <a:solidFill>
                  <a:schemeClr val="lt1"/>
                </a:solidFill>
                <a:latin typeface="Barlow"/>
                <a:ea typeface="Barlow"/>
                <a:cs typeface="Barlow"/>
                <a:sym typeface="Barlow"/>
              </a:defRPr>
            </a:lvl8pPr>
            <a:lvl9pPr indent="-273050" lvl="8" marL="4114800">
              <a:spcBef>
                <a:spcPts val="0"/>
              </a:spcBef>
              <a:spcAft>
                <a:spcPts val="0"/>
              </a:spcAft>
              <a:buClr>
                <a:schemeClr val="lt1"/>
              </a:buClr>
              <a:buSzPts val="700"/>
              <a:buFont typeface="Barlow"/>
              <a:buChar char="■"/>
              <a:defRPr>
                <a:solidFill>
                  <a:schemeClr val="lt1"/>
                </a:solidFill>
                <a:latin typeface="Barlow"/>
                <a:ea typeface="Barlow"/>
                <a:cs typeface="Barlow"/>
                <a:sym typeface="Barlow"/>
              </a:defRPr>
            </a:lvl9pPr>
          </a:lstStyle>
          <a:p/>
        </p:txBody>
      </p:sp>
      <p:sp>
        <p:nvSpPr>
          <p:cNvPr id="251" name="Google Shape;251;p4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3"/>
                </a:solidFill>
              </a:defRPr>
            </a:lvl1pPr>
            <a:lvl2pPr lvl="1" rtl="0">
              <a:buNone/>
              <a:defRPr sz="1100">
                <a:solidFill>
                  <a:schemeClr val="accent3"/>
                </a:solidFill>
              </a:defRPr>
            </a:lvl2pPr>
            <a:lvl3pPr lvl="2" rtl="0">
              <a:buNone/>
              <a:defRPr sz="1100">
                <a:solidFill>
                  <a:schemeClr val="accent3"/>
                </a:solidFill>
              </a:defRPr>
            </a:lvl3pPr>
            <a:lvl4pPr lvl="3" rtl="0">
              <a:buNone/>
              <a:defRPr sz="1100">
                <a:solidFill>
                  <a:schemeClr val="accent3"/>
                </a:solidFill>
              </a:defRPr>
            </a:lvl4pPr>
            <a:lvl5pPr lvl="4" rtl="0">
              <a:buNone/>
              <a:defRPr sz="1100">
                <a:solidFill>
                  <a:schemeClr val="accent3"/>
                </a:solidFill>
              </a:defRPr>
            </a:lvl5pPr>
            <a:lvl6pPr lvl="5" rtl="0">
              <a:buNone/>
              <a:defRPr sz="1100">
                <a:solidFill>
                  <a:schemeClr val="accent3"/>
                </a:solidFill>
              </a:defRPr>
            </a:lvl6pPr>
            <a:lvl7pPr lvl="6" rtl="0">
              <a:buNone/>
              <a:defRPr sz="1100">
                <a:solidFill>
                  <a:schemeClr val="accent3"/>
                </a:solidFill>
              </a:defRPr>
            </a:lvl7pPr>
            <a:lvl8pPr lvl="7" rtl="0">
              <a:buNone/>
              <a:defRPr sz="1100">
                <a:solidFill>
                  <a:schemeClr val="accent3"/>
                </a:solidFill>
              </a:defRPr>
            </a:lvl8pPr>
            <a:lvl9pPr lvl="8" rtl="0">
              <a:buNone/>
              <a:defRPr sz="1100">
                <a:solidFill>
                  <a:schemeClr val="accent3"/>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losing / Thank You">
  <p:cSld name="CUSTOM_13">
    <p:spTree>
      <p:nvGrpSpPr>
        <p:cNvPr id="252" name="Shape 252"/>
        <p:cNvGrpSpPr/>
        <p:nvPr/>
      </p:nvGrpSpPr>
      <p:grpSpPr>
        <a:xfrm>
          <a:off x="0" y="0"/>
          <a:ext cx="0" cy="0"/>
          <a:chOff x="0" y="0"/>
          <a:chExt cx="0" cy="0"/>
        </a:xfrm>
      </p:grpSpPr>
      <p:sp>
        <p:nvSpPr>
          <p:cNvPr id="253" name="Google Shape;253;p44"/>
          <p:cNvSpPr txBox="1"/>
          <p:nvPr>
            <p:ph type="title"/>
          </p:nvPr>
        </p:nvSpPr>
        <p:spPr>
          <a:xfrm>
            <a:off x="455221" y="1321125"/>
            <a:ext cx="5094600" cy="1749900"/>
          </a:xfrm>
          <a:prstGeom prst="rect">
            <a:avLst/>
          </a:prstGeom>
          <a:noFill/>
        </p:spPr>
        <p:txBody>
          <a:bodyPr anchorCtr="0" anchor="t" bIns="91425" lIns="91425" spcFirstLastPara="1" rIns="91425" wrap="square" tIns="91425">
            <a:noAutofit/>
          </a:bodyPr>
          <a:lstStyle>
            <a:lvl1pPr lvl="0">
              <a:spcBef>
                <a:spcPts val="0"/>
              </a:spcBef>
              <a:spcAft>
                <a:spcPts val="0"/>
              </a:spcAft>
              <a:buSzPts val="5400"/>
              <a:buNone/>
              <a:defRPr sz="5400"/>
            </a:lvl1pPr>
            <a:lvl2pPr lvl="1">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2pPr>
            <a:lvl3pPr lvl="2">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3pPr>
            <a:lvl4pPr lvl="3">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4pPr>
            <a:lvl5pPr lvl="4">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5pPr>
            <a:lvl6pPr lvl="5">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6pPr>
            <a:lvl7pPr lvl="6">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7pPr>
            <a:lvl8pPr lvl="7">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8pPr>
            <a:lvl9pPr lvl="8">
              <a:spcBef>
                <a:spcPts val="0"/>
              </a:spcBef>
              <a:spcAft>
                <a:spcPts val="0"/>
              </a:spcAft>
              <a:buClr>
                <a:schemeClr val="dk1"/>
              </a:buClr>
              <a:buSzPts val="1400"/>
              <a:buNone/>
              <a:defRPr>
                <a:solidFill>
                  <a:schemeClr val="dk1"/>
                </a:solidFill>
                <a:latin typeface="Barlow Light"/>
                <a:ea typeface="Barlow Light"/>
                <a:cs typeface="Barlow Light"/>
                <a:sym typeface="Barlow Light"/>
              </a:defRPr>
            </a:lvl9pPr>
          </a:lstStyle>
          <a:p/>
        </p:txBody>
      </p:sp>
      <p:sp>
        <p:nvSpPr>
          <p:cNvPr id="254" name="Google Shape;254;p44"/>
          <p:cNvSpPr txBox="1"/>
          <p:nvPr>
            <p:ph idx="1" type="body"/>
          </p:nvPr>
        </p:nvSpPr>
        <p:spPr>
          <a:xfrm>
            <a:off x="567029" y="4500404"/>
            <a:ext cx="1015800" cy="266100"/>
          </a:xfrm>
          <a:prstGeom prst="rect">
            <a:avLst/>
          </a:prstGeom>
          <a:ln cap="flat" cmpd="sng" w="9525">
            <a:solidFill>
              <a:schemeClr val="dk1"/>
            </a:solidFill>
            <a:prstDash val="solid"/>
            <a:round/>
            <a:headEnd len="sm" w="sm" type="none"/>
            <a:tailEnd len="sm" w="sm" type="none"/>
          </a:ln>
        </p:spPr>
        <p:txBody>
          <a:bodyPr anchorCtr="0" anchor="t" bIns="0" lIns="0" spcFirstLastPara="1" rIns="0" wrap="square" tIns="0">
            <a:spAutoFit/>
          </a:bodyPr>
          <a:lstStyle>
            <a:lvl1pPr indent="-298450" lvl="0" marL="457200">
              <a:spcBef>
                <a:spcPts val="0"/>
              </a:spcBef>
              <a:spcAft>
                <a:spcPts val="0"/>
              </a:spcAft>
              <a:buSzPts val="1100"/>
              <a:buFont typeface="Barlow Medium"/>
              <a:buChar char="●"/>
              <a:defRPr sz="1100">
                <a:latin typeface="Barlow Medium"/>
                <a:ea typeface="Barlow Medium"/>
                <a:cs typeface="Barlow Medium"/>
                <a:sym typeface="Barlow Medium"/>
              </a:defRPr>
            </a:lvl1pPr>
            <a:lvl2pPr indent="-298450" lvl="1" marL="914400">
              <a:spcBef>
                <a:spcPts val="0"/>
              </a:spcBef>
              <a:spcAft>
                <a:spcPts val="0"/>
              </a:spcAft>
              <a:buSzPts val="1100"/>
              <a:buFont typeface="Barlow Medium"/>
              <a:buChar char="○"/>
              <a:defRPr sz="1100">
                <a:latin typeface="Barlow Medium"/>
                <a:ea typeface="Barlow Medium"/>
                <a:cs typeface="Barlow Medium"/>
                <a:sym typeface="Barlow Medium"/>
              </a:defRPr>
            </a:lvl2pPr>
            <a:lvl3pPr indent="-298450" lvl="2" marL="1371600">
              <a:spcBef>
                <a:spcPts val="0"/>
              </a:spcBef>
              <a:spcAft>
                <a:spcPts val="0"/>
              </a:spcAft>
              <a:buSzPts val="1100"/>
              <a:buFont typeface="Barlow Medium"/>
              <a:buChar char="■"/>
              <a:defRPr sz="1100">
                <a:latin typeface="Barlow Medium"/>
                <a:ea typeface="Barlow Medium"/>
                <a:cs typeface="Barlow Medium"/>
                <a:sym typeface="Barlow Medium"/>
              </a:defRPr>
            </a:lvl3pPr>
            <a:lvl4pPr indent="-298450" lvl="3" marL="1828800">
              <a:spcBef>
                <a:spcPts val="0"/>
              </a:spcBef>
              <a:spcAft>
                <a:spcPts val="0"/>
              </a:spcAft>
              <a:buSzPts val="1100"/>
              <a:buFont typeface="Barlow Medium"/>
              <a:buChar char="●"/>
              <a:defRPr sz="1100">
                <a:latin typeface="Barlow Medium"/>
                <a:ea typeface="Barlow Medium"/>
                <a:cs typeface="Barlow Medium"/>
                <a:sym typeface="Barlow Medium"/>
              </a:defRPr>
            </a:lvl4pPr>
            <a:lvl5pPr indent="-298450" lvl="4" marL="2286000">
              <a:spcBef>
                <a:spcPts val="0"/>
              </a:spcBef>
              <a:spcAft>
                <a:spcPts val="0"/>
              </a:spcAft>
              <a:buSzPts val="1100"/>
              <a:buFont typeface="Barlow Medium"/>
              <a:buChar char="○"/>
              <a:defRPr>
                <a:latin typeface="Barlow Medium"/>
                <a:ea typeface="Barlow Medium"/>
                <a:cs typeface="Barlow Medium"/>
                <a:sym typeface="Barlow Medium"/>
              </a:defRPr>
            </a:lvl5pPr>
            <a:lvl6pPr indent="-298450" lvl="5" marL="2743200">
              <a:spcBef>
                <a:spcPts val="0"/>
              </a:spcBef>
              <a:spcAft>
                <a:spcPts val="0"/>
              </a:spcAft>
              <a:buSzPts val="1100"/>
              <a:buFont typeface="Barlow Medium"/>
              <a:buChar char="■"/>
              <a:defRPr sz="1100">
                <a:latin typeface="Barlow Medium"/>
                <a:ea typeface="Barlow Medium"/>
                <a:cs typeface="Barlow Medium"/>
                <a:sym typeface="Barlow Medium"/>
              </a:defRPr>
            </a:lvl6pPr>
            <a:lvl7pPr indent="-298450" lvl="6" marL="3200400">
              <a:spcBef>
                <a:spcPts val="0"/>
              </a:spcBef>
              <a:spcAft>
                <a:spcPts val="0"/>
              </a:spcAft>
              <a:buSzPts val="1100"/>
              <a:buFont typeface="Barlow Medium"/>
              <a:buChar char="●"/>
              <a:defRPr sz="1100">
                <a:latin typeface="Barlow Medium"/>
                <a:ea typeface="Barlow Medium"/>
                <a:cs typeface="Barlow Medium"/>
                <a:sym typeface="Barlow Medium"/>
              </a:defRPr>
            </a:lvl7pPr>
            <a:lvl8pPr indent="-298450" lvl="7" marL="3657600">
              <a:spcBef>
                <a:spcPts val="0"/>
              </a:spcBef>
              <a:spcAft>
                <a:spcPts val="0"/>
              </a:spcAft>
              <a:buSzPts val="1100"/>
              <a:buFont typeface="Barlow Medium"/>
              <a:buChar char="○"/>
              <a:defRPr sz="1100">
                <a:latin typeface="Barlow Medium"/>
                <a:ea typeface="Barlow Medium"/>
                <a:cs typeface="Barlow Medium"/>
                <a:sym typeface="Barlow Medium"/>
              </a:defRPr>
            </a:lvl8pPr>
            <a:lvl9pPr indent="-298450" lvl="8" marL="4114800">
              <a:spcBef>
                <a:spcPts val="0"/>
              </a:spcBef>
              <a:spcAft>
                <a:spcPts val="0"/>
              </a:spcAft>
              <a:buSzPts val="1100"/>
              <a:buFont typeface="Barlow Medium"/>
              <a:buChar char="■"/>
              <a:defRPr sz="1100">
                <a:latin typeface="Barlow Medium"/>
                <a:ea typeface="Barlow Medium"/>
                <a:cs typeface="Barlow Medium"/>
                <a:sym typeface="Barlow Medium"/>
              </a:defRPr>
            </a:lvl9pPr>
          </a:lstStyle>
          <a:p/>
        </p:txBody>
      </p:sp>
      <p:sp>
        <p:nvSpPr>
          <p:cNvPr id="255" name="Google Shape;255;p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Medium"/>
                <a:ea typeface="Barlow Medium"/>
                <a:cs typeface="Barlow Medium"/>
                <a:sym typeface="Barlow Medium"/>
              </a:defRPr>
            </a:lvl1pPr>
            <a:lvl2pPr lvl="1">
              <a:buNone/>
              <a:defRPr>
                <a:latin typeface="Barlow Medium"/>
                <a:ea typeface="Barlow Medium"/>
                <a:cs typeface="Barlow Medium"/>
                <a:sym typeface="Barlow Medium"/>
              </a:defRPr>
            </a:lvl2pPr>
            <a:lvl3pPr lvl="2">
              <a:buNone/>
              <a:defRPr>
                <a:latin typeface="Barlow Medium"/>
                <a:ea typeface="Barlow Medium"/>
                <a:cs typeface="Barlow Medium"/>
                <a:sym typeface="Barlow Medium"/>
              </a:defRPr>
            </a:lvl3pPr>
            <a:lvl4pPr lvl="3">
              <a:buNone/>
              <a:defRPr>
                <a:latin typeface="Barlow Medium"/>
                <a:ea typeface="Barlow Medium"/>
                <a:cs typeface="Barlow Medium"/>
                <a:sym typeface="Barlow Medium"/>
              </a:defRPr>
            </a:lvl4pPr>
            <a:lvl5pPr lvl="4">
              <a:buNone/>
              <a:defRPr>
                <a:latin typeface="Barlow Medium"/>
                <a:ea typeface="Barlow Medium"/>
                <a:cs typeface="Barlow Medium"/>
                <a:sym typeface="Barlow Medium"/>
              </a:defRPr>
            </a:lvl5pPr>
            <a:lvl6pPr lvl="5">
              <a:buNone/>
              <a:defRPr>
                <a:latin typeface="Barlow Medium"/>
                <a:ea typeface="Barlow Medium"/>
                <a:cs typeface="Barlow Medium"/>
                <a:sym typeface="Barlow Medium"/>
              </a:defRPr>
            </a:lvl6pPr>
            <a:lvl7pPr lvl="6">
              <a:buNone/>
              <a:defRPr>
                <a:latin typeface="Barlow Medium"/>
                <a:ea typeface="Barlow Medium"/>
                <a:cs typeface="Barlow Medium"/>
                <a:sym typeface="Barlow Medium"/>
              </a:defRPr>
            </a:lvl7pPr>
            <a:lvl8pPr lvl="7">
              <a:buNone/>
              <a:defRPr>
                <a:latin typeface="Barlow Medium"/>
                <a:ea typeface="Barlow Medium"/>
                <a:cs typeface="Barlow Medium"/>
                <a:sym typeface="Barlow Medium"/>
              </a:defRPr>
            </a:lvl8pPr>
            <a:lvl9pPr lvl="8">
              <a:buNone/>
              <a:defRPr>
                <a:latin typeface="Barlow Medium"/>
                <a:ea typeface="Barlow Medium"/>
                <a:cs typeface="Barlow Medium"/>
                <a:sym typeface="Barlow Medium"/>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TITLE_AND_DESCRIPTION">
    <p:spTree>
      <p:nvGrpSpPr>
        <p:cNvPr id="256" name="Shape 256"/>
        <p:cNvGrpSpPr/>
        <p:nvPr/>
      </p:nvGrpSpPr>
      <p:grpSpPr>
        <a:xfrm>
          <a:off x="0" y="0"/>
          <a:ext cx="0" cy="0"/>
          <a:chOff x="0" y="0"/>
          <a:chExt cx="0" cy="0"/>
        </a:xfrm>
      </p:grpSpPr>
      <p:sp>
        <p:nvSpPr>
          <p:cNvPr id="257" name="Google Shape;257;p45"/>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5"/>
              </a:buClr>
              <a:buSzPts val="3600"/>
              <a:buFont typeface="Hepta Slab Medium"/>
              <a:buNone/>
              <a:defRPr>
                <a:solidFill>
                  <a:schemeClr val="accent5"/>
                </a:solidFill>
                <a:latin typeface="Hepta Slab Medium"/>
                <a:ea typeface="Hepta Slab Medium"/>
                <a:cs typeface="Hepta Slab Medium"/>
                <a:sym typeface="Hepta Slab Medium"/>
              </a:defRPr>
            </a:lvl1pPr>
            <a:lvl2pPr lvl="1"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2pPr>
            <a:lvl3pPr lvl="2"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3pPr>
            <a:lvl4pPr lvl="3"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4pPr>
            <a:lvl5pPr lvl="4"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5pPr>
            <a:lvl6pPr lvl="5"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6pPr>
            <a:lvl7pPr lvl="6"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7pPr>
            <a:lvl8pPr lvl="7"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8pPr>
            <a:lvl9pPr lvl="8" algn="ctr">
              <a:spcBef>
                <a:spcPts val="0"/>
              </a:spcBef>
              <a:spcAft>
                <a:spcPts val="0"/>
              </a:spcAft>
              <a:buClr>
                <a:schemeClr val="accent5"/>
              </a:buClr>
              <a:buSzPts val="12800"/>
              <a:buFont typeface="Hepta Slab Medium"/>
              <a:buNone/>
              <a:defRPr sz="12800">
                <a:solidFill>
                  <a:schemeClr val="accent5"/>
                </a:solidFill>
                <a:latin typeface="Hepta Slab Medium"/>
                <a:ea typeface="Hepta Slab Medium"/>
                <a:cs typeface="Hepta Slab Medium"/>
                <a:sym typeface="Hepta Slab Medium"/>
              </a:defRPr>
            </a:lvl9pPr>
          </a:lstStyle>
          <a:p/>
        </p:txBody>
      </p:sp>
      <p:sp>
        <p:nvSpPr>
          <p:cNvPr id="258" name="Google Shape;258;p45"/>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dk2"/>
              </a:buClr>
              <a:buSzPts val="12800"/>
              <a:buNone/>
              <a:defRPr sz="12800">
                <a:solidFill>
                  <a:schemeClr val="dk2"/>
                </a:solidFill>
              </a:defRPr>
            </a:lvl1pPr>
            <a:lvl2pPr lvl="1"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2pPr>
            <a:lvl3pPr lvl="2"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3pPr>
            <a:lvl4pPr lvl="3"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4pPr>
            <a:lvl5pPr lvl="4"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5pPr>
            <a:lvl6pPr lvl="5"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6pPr>
            <a:lvl7pPr lvl="6"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7pPr>
            <a:lvl8pPr lvl="7"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8pPr>
            <a:lvl9pPr lvl="8" algn="ctr">
              <a:spcBef>
                <a:spcPts val="0"/>
              </a:spcBef>
              <a:spcAft>
                <a:spcPts val="0"/>
              </a:spcAft>
              <a:buClr>
                <a:schemeClr val="dk2"/>
              </a:buClr>
              <a:buSzPts val="12800"/>
              <a:buNone/>
              <a:defRPr sz="12800">
                <a:solidFill>
                  <a:schemeClr val="dk2"/>
                </a:solidFill>
                <a:latin typeface="Barlow Light"/>
                <a:ea typeface="Barlow Light"/>
                <a:cs typeface="Barlow Light"/>
                <a:sym typeface="Barlow Light"/>
              </a:defRPr>
            </a:lvl9pPr>
          </a:lstStyle>
          <a:p/>
        </p:txBody>
      </p:sp>
      <p:sp>
        <p:nvSpPr>
          <p:cNvPr id="259" name="Google Shape;259;p4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Size / Pie Graph">
  <p:cSld name="CAPTION_ONLY">
    <p:spTree>
      <p:nvGrpSpPr>
        <p:cNvPr id="260" name="Shape 260"/>
        <p:cNvGrpSpPr/>
        <p:nvPr/>
      </p:nvGrpSpPr>
      <p:grpSpPr>
        <a:xfrm>
          <a:off x="0" y="0"/>
          <a:ext cx="0" cy="0"/>
          <a:chOff x="0" y="0"/>
          <a:chExt cx="0" cy="0"/>
        </a:xfrm>
      </p:grpSpPr>
      <p:sp>
        <p:nvSpPr>
          <p:cNvPr id="261" name="Google Shape;261;p46"/>
          <p:cNvSpPr/>
          <p:nvPr/>
        </p:nvSpPr>
        <p:spPr>
          <a:xfrm>
            <a:off x="0" y="0"/>
            <a:ext cx="9144000" cy="16311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6"/>
          <p:cNvSpPr txBox="1"/>
          <p:nvPr>
            <p:ph idx="1" type="subTitle"/>
          </p:nvPr>
        </p:nvSpPr>
        <p:spPr>
          <a:xfrm>
            <a:off x="791150" y="522625"/>
            <a:ext cx="4977300" cy="1108200"/>
          </a:xfrm>
          <a:prstGeom prst="rect">
            <a:avLst/>
          </a:prstGeom>
        </p:spPr>
        <p:txBody>
          <a:bodyPr anchorCtr="0" anchor="t" bIns="0" lIns="0" spcFirstLastPara="1" rIns="0" wrap="square" tIns="0">
            <a:noAutofit/>
          </a:bodyPr>
          <a:lstStyle>
            <a:lvl1pPr lvl="0">
              <a:spcBef>
                <a:spcPts val="0"/>
              </a:spcBef>
              <a:spcAft>
                <a:spcPts val="0"/>
              </a:spcAft>
              <a:buClr>
                <a:schemeClr val="lt1"/>
              </a:buClr>
              <a:buSzPts val="3600"/>
              <a:buFont typeface="Hepta Slab Medium"/>
              <a:buNone/>
              <a:defRPr sz="3600">
                <a:solidFill>
                  <a:schemeClr val="lt1"/>
                </a:solidFill>
                <a:latin typeface="Hepta Slab Medium"/>
                <a:ea typeface="Hepta Slab Medium"/>
                <a:cs typeface="Hepta Slab Medium"/>
                <a:sym typeface="Hepta Slab Medium"/>
              </a:defRPr>
            </a:lvl1pPr>
            <a:lvl2pPr lvl="1">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2pPr>
            <a:lvl3pPr lvl="2">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3pPr>
            <a:lvl4pPr lvl="3">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4pPr>
            <a:lvl5pPr lvl="4">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5pPr>
            <a:lvl6pPr lvl="5">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6pPr>
            <a:lvl7pPr lvl="6">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7pPr>
            <a:lvl8pPr lvl="7">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8pPr>
            <a:lvl9pPr lvl="8">
              <a:spcBef>
                <a:spcPts val="0"/>
              </a:spcBef>
              <a:spcAft>
                <a:spcPts val="0"/>
              </a:spcAft>
              <a:buClr>
                <a:schemeClr val="accent3"/>
              </a:buClr>
              <a:buSzPts val="1400"/>
              <a:buFont typeface="Hepta Slab Medium"/>
              <a:buNone/>
              <a:defRPr>
                <a:solidFill>
                  <a:schemeClr val="accent3"/>
                </a:solidFill>
                <a:latin typeface="Hepta Slab Medium"/>
                <a:ea typeface="Hepta Slab Medium"/>
                <a:cs typeface="Hepta Slab Medium"/>
                <a:sym typeface="Hepta Slab Medium"/>
              </a:defRPr>
            </a:lvl9pPr>
          </a:lstStyle>
          <a:p/>
        </p:txBody>
      </p:sp>
      <p:sp>
        <p:nvSpPr>
          <p:cNvPr id="263" name="Google Shape;263;p46"/>
          <p:cNvSpPr txBox="1"/>
          <p:nvPr>
            <p:ph idx="2" type="body"/>
          </p:nvPr>
        </p:nvSpPr>
        <p:spPr>
          <a:xfrm>
            <a:off x="714950" y="1989025"/>
            <a:ext cx="2792400" cy="2804100"/>
          </a:xfrm>
          <a:prstGeom prst="rect">
            <a:avLst/>
          </a:prstGeom>
        </p:spPr>
        <p:txBody>
          <a:bodyPr anchorCtr="0" anchor="t" bIns="91425" lIns="91425" spcFirstLastPara="1" rIns="91425" wrap="square" tIns="91425">
            <a:noAutofit/>
          </a:bodyPr>
          <a:lstStyle>
            <a:lvl1pPr indent="-323850" lvl="0" marL="457200">
              <a:spcBef>
                <a:spcPts val="0"/>
              </a:spcBef>
              <a:spcAft>
                <a:spcPts val="0"/>
              </a:spcAft>
              <a:buClr>
                <a:schemeClr val="lt1"/>
              </a:buClr>
              <a:buSzPts val="1500"/>
              <a:buChar char="●"/>
              <a:defRPr>
                <a:solidFill>
                  <a:schemeClr val="lt1"/>
                </a:solidFill>
              </a:defRPr>
            </a:lvl1pPr>
            <a:lvl2pPr indent="-323850" lvl="1" marL="914400">
              <a:spcBef>
                <a:spcPts val="0"/>
              </a:spcBef>
              <a:spcAft>
                <a:spcPts val="0"/>
              </a:spcAft>
              <a:buClr>
                <a:schemeClr val="lt1"/>
              </a:buClr>
              <a:buSzPts val="1500"/>
              <a:buChar char="○"/>
              <a:defRPr sz="1500">
                <a:solidFill>
                  <a:schemeClr val="lt1"/>
                </a:solidFill>
              </a:defRPr>
            </a:lvl2pPr>
            <a:lvl3pPr indent="-323850" lvl="2" marL="1371600">
              <a:spcBef>
                <a:spcPts val="0"/>
              </a:spcBef>
              <a:spcAft>
                <a:spcPts val="0"/>
              </a:spcAft>
              <a:buClr>
                <a:schemeClr val="lt1"/>
              </a:buClr>
              <a:buSzPts val="1500"/>
              <a:buChar char="■"/>
              <a:defRPr sz="1500">
                <a:solidFill>
                  <a:schemeClr val="lt1"/>
                </a:solidFill>
              </a:defRPr>
            </a:lvl3pPr>
            <a:lvl4pPr indent="-323850" lvl="3" marL="1828800">
              <a:spcBef>
                <a:spcPts val="0"/>
              </a:spcBef>
              <a:spcAft>
                <a:spcPts val="0"/>
              </a:spcAft>
              <a:buClr>
                <a:schemeClr val="lt1"/>
              </a:buClr>
              <a:buSzPts val="1500"/>
              <a:buChar char="●"/>
              <a:defRPr sz="1500">
                <a:solidFill>
                  <a:schemeClr val="lt1"/>
                </a:solidFill>
              </a:defRPr>
            </a:lvl4pPr>
            <a:lvl5pPr indent="-323850" lvl="4" marL="2286000">
              <a:spcBef>
                <a:spcPts val="0"/>
              </a:spcBef>
              <a:spcAft>
                <a:spcPts val="0"/>
              </a:spcAft>
              <a:buClr>
                <a:schemeClr val="lt1"/>
              </a:buClr>
              <a:buSzPts val="1500"/>
              <a:buChar char="○"/>
              <a:defRPr sz="1500">
                <a:solidFill>
                  <a:schemeClr val="lt1"/>
                </a:solidFill>
              </a:defRPr>
            </a:lvl5pPr>
            <a:lvl6pPr indent="-323850" lvl="5" marL="2743200">
              <a:spcBef>
                <a:spcPts val="0"/>
              </a:spcBef>
              <a:spcAft>
                <a:spcPts val="0"/>
              </a:spcAft>
              <a:buClr>
                <a:schemeClr val="lt1"/>
              </a:buClr>
              <a:buSzPts val="1500"/>
              <a:buChar char="■"/>
              <a:defRPr sz="1500">
                <a:solidFill>
                  <a:schemeClr val="lt1"/>
                </a:solidFill>
              </a:defRPr>
            </a:lvl6pPr>
            <a:lvl7pPr indent="-323850" lvl="6" marL="3200400">
              <a:spcBef>
                <a:spcPts val="0"/>
              </a:spcBef>
              <a:spcAft>
                <a:spcPts val="0"/>
              </a:spcAft>
              <a:buClr>
                <a:schemeClr val="lt1"/>
              </a:buClr>
              <a:buSzPts val="1500"/>
              <a:buChar char="●"/>
              <a:defRPr sz="1500">
                <a:solidFill>
                  <a:schemeClr val="lt1"/>
                </a:solidFill>
              </a:defRPr>
            </a:lvl7pPr>
            <a:lvl8pPr indent="-323850" lvl="7" marL="3657600">
              <a:spcBef>
                <a:spcPts val="0"/>
              </a:spcBef>
              <a:spcAft>
                <a:spcPts val="0"/>
              </a:spcAft>
              <a:buClr>
                <a:schemeClr val="lt1"/>
              </a:buClr>
              <a:buSzPts val="1500"/>
              <a:buChar char="○"/>
              <a:defRPr sz="1500">
                <a:solidFill>
                  <a:schemeClr val="lt1"/>
                </a:solidFill>
              </a:defRPr>
            </a:lvl8pPr>
            <a:lvl9pPr indent="-323850" lvl="8" marL="4114800">
              <a:spcBef>
                <a:spcPts val="0"/>
              </a:spcBef>
              <a:spcAft>
                <a:spcPts val="0"/>
              </a:spcAft>
              <a:buClr>
                <a:schemeClr val="lt1"/>
              </a:buClr>
              <a:buSzPts val="1500"/>
              <a:buChar char="■"/>
              <a:defRPr sz="1500">
                <a:solidFill>
                  <a:schemeClr val="lt1"/>
                </a:solidFill>
              </a:defRPr>
            </a:lvl9pPr>
          </a:lstStyle>
          <a:p/>
        </p:txBody>
      </p:sp>
      <p:sp>
        <p:nvSpPr>
          <p:cNvPr id="264" name="Google Shape;264;p4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65" name="Google Shape;265;p46"/>
          <p:cNvSpPr/>
          <p:nvPr/>
        </p:nvSpPr>
        <p:spPr>
          <a:xfrm>
            <a:off x="4416275" y="1976923"/>
            <a:ext cx="4045200" cy="2871300"/>
          </a:xfrm>
          <a:prstGeom prst="roundRect">
            <a:avLst>
              <a:gd fmla="val 16667"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6"/>
          <p:cNvSpPr/>
          <p:nvPr/>
        </p:nvSpPr>
        <p:spPr>
          <a:xfrm rot="444408">
            <a:off x="5636457" y="2500588"/>
            <a:ext cx="1505663" cy="1505327"/>
          </a:xfrm>
          <a:prstGeom prst="pie">
            <a:avLst>
              <a:gd fmla="val 8241844" name="adj1"/>
              <a:gd fmla="val 12554936" name="adj2"/>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SzPts val="1100"/>
              <a:buNone/>
            </a:pPr>
            <a:r>
              <a:t/>
            </a:r>
            <a:endParaRPr sz="110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fferentiators / 4 column text">
  <p:cSld name="BIG_NUMBER">
    <p:spTree>
      <p:nvGrpSpPr>
        <p:cNvPr id="267" name="Shape 267"/>
        <p:cNvGrpSpPr/>
        <p:nvPr/>
      </p:nvGrpSpPr>
      <p:grpSpPr>
        <a:xfrm>
          <a:off x="0" y="0"/>
          <a:ext cx="0" cy="0"/>
          <a:chOff x="0" y="0"/>
          <a:chExt cx="0" cy="0"/>
        </a:xfrm>
      </p:grpSpPr>
      <p:sp>
        <p:nvSpPr>
          <p:cNvPr id="268" name="Google Shape;268;p47"/>
          <p:cNvSpPr/>
          <p:nvPr/>
        </p:nvSpPr>
        <p:spPr>
          <a:xfrm>
            <a:off x="0" y="1324925"/>
            <a:ext cx="4572000" cy="1910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p>
        </p:txBody>
      </p:sp>
      <p:sp>
        <p:nvSpPr>
          <p:cNvPr id="269" name="Google Shape;269;p47"/>
          <p:cNvSpPr/>
          <p:nvPr/>
        </p:nvSpPr>
        <p:spPr>
          <a:xfrm>
            <a:off x="0" y="3235076"/>
            <a:ext cx="4572000" cy="19149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dk2"/>
              </a:solidFill>
            </a:endParaRPr>
          </a:p>
        </p:txBody>
      </p:sp>
      <p:sp>
        <p:nvSpPr>
          <p:cNvPr id="270" name="Google Shape;270;p47"/>
          <p:cNvSpPr/>
          <p:nvPr/>
        </p:nvSpPr>
        <p:spPr>
          <a:xfrm>
            <a:off x="4571892" y="3235076"/>
            <a:ext cx="4572000" cy="19149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lt1"/>
              </a:solidFill>
            </a:endParaRPr>
          </a:p>
        </p:txBody>
      </p:sp>
      <p:sp>
        <p:nvSpPr>
          <p:cNvPr id="271" name="Google Shape;271;p47"/>
          <p:cNvSpPr/>
          <p:nvPr/>
        </p:nvSpPr>
        <p:spPr>
          <a:xfrm>
            <a:off x="4571892" y="1324925"/>
            <a:ext cx="4572000" cy="1910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
              <a:solidFill>
                <a:schemeClr val="accent5"/>
              </a:solidFill>
            </a:endParaRPr>
          </a:p>
        </p:txBody>
      </p:sp>
      <p:sp>
        <p:nvSpPr>
          <p:cNvPr id="272" name="Google Shape;272;p47"/>
          <p:cNvSpPr txBox="1"/>
          <p:nvPr>
            <p:ph idx="1" type="subTitle"/>
          </p:nvPr>
        </p:nvSpPr>
        <p:spPr>
          <a:xfrm>
            <a:off x="480420" y="290626"/>
            <a:ext cx="3592200" cy="337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14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73" name="Google Shape;273;p47"/>
          <p:cNvSpPr txBox="1"/>
          <p:nvPr>
            <p:ph idx="2" type="body"/>
          </p:nvPr>
        </p:nvSpPr>
        <p:spPr>
          <a:xfrm>
            <a:off x="480425" y="610475"/>
            <a:ext cx="4878300" cy="600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274" name="Google Shape;274;p4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dk2"/>
                </a:solidFill>
              </a:defRPr>
            </a:lvl1pPr>
            <a:lvl2pPr lvl="1" rtl="0">
              <a:buNone/>
              <a:defRPr sz="1100">
                <a:solidFill>
                  <a:schemeClr val="dk2"/>
                </a:solidFill>
              </a:defRPr>
            </a:lvl2pPr>
            <a:lvl3pPr lvl="2" rtl="0">
              <a:buNone/>
              <a:defRPr sz="1100">
                <a:solidFill>
                  <a:schemeClr val="dk2"/>
                </a:solidFill>
              </a:defRPr>
            </a:lvl3pPr>
            <a:lvl4pPr lvl="3" rtl="0">
              <a:buNone/>
              <a:defRPr sz="1100">
                <a:solidFill>
                  <a:schemeClr val="dk2"/>
                </a:solidFill>
              </a:defRPr>
            </a:lvl4pPr>
            <a:lvl5pPr lvl="4" rtl="0">
              <a:buNone/>
              <a:defRPr sz="1100">
                <a:solidFill>
                  <a:schemeClr val="dk2"/>
                </a:solidFill>
              </a:defRPr>
            </a:lvl5pPr>
            <a:lvl6pPr lvl="5" rtl="0">
              <a:buNone/>
              <a:defRPr sz="1100">
                <a:solidFill>
                  <a:schemeClr val="dk2"/>
                </a:solidFill>
              </a:defRPr>
            </a:lvl6pPr>
            <a:lvl7pPr lvl="6" rtl="0">
              <a:buNone/>
              <a:defRPr sz="1100">
                <a:solidFill>
                  <a:schemeClr val="dk2"/>
                </a:solidFill>
              </a:defRPr>
            </a:lvl7pPr>
            <a:lvl8pPr lvl="7" rtl="0">
              <a:buNone/>
              <a:defRPr sz="1100">
                <a:solidFill>
                  <a:schemeClr val="dk2"/>
                </a:solidFill>
              </a:defRPr>
            </a:lvl8pPr>
            <a:lvl9pPr lvl="8" rtl="0">
              <a:buNone/>
              <a:defRPr sz="11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blank">
  <p:cSld name="BLANK">
    <p:spTree>
      <p:nvGrpSpPr>
        <p:cNvPr id="275" name="Shape 275"/>
        <p:cNvGrpSpPr/>
        <p:nvPr/>
      </p:nvGrpSpPr>
      <p:grpSpPr>
        <a:xfrm>
          <a:off x="0" y="0"/>
          <a:ext cx="0" cy="0"/>
          <a:chOff x="0" y="0"/>
          <a:chExt cx="0" cy="0"/>
        </a:xfrm>
      </p:grpSpPr>
      <p:sp>
        <p:nvSpPr>
          <p:cNvPr id="276" name="Google Shape;276;p48"/>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277" name="Google Shape;277;p48"/>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1"/>
              </a:buClr>
              <a:buSzPts val="12800"/>
              <a:buNone/>
              <a:defRPr sz="12800">
                <a:solidFill>
                  <a:schemeClr val="accent1"/>
                </a:solidFill>
              </a:defRPr>
            </a:lvl1pPr>
            <a:lvl2pPr lvl="1"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2pPr>
            <a:lvl3pPr lvl="2"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3pPr>
            <a:lvl4pPr lvl="3"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4pPr>
            <a:lvl5pPr lvl="4"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5pPr>
            <a:lvl6pPr lvl="5"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6pPr>
            <a:lvl7pPr lvl="6"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7pPr>
            <a:lvl8pPr lvl="7"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8pPr>
            <a:lvl9pPr lvl="8" algn="ctr">
              <a:spcBef>
                <a:spcPts val="0"/>
              </a:spcBef>
              <a:spcAft>
                <a:spcPts val="0"/>
              </a:spcAft>
              <a:buClr>
                <a:schemeClr val="accent1"/>
              </a:buClr>
              <a:buSzPts val="12800"/>
              <a:buNone/>
              <a:defRPr sz="12800">
                <a:solidFill>
                  <a:schemeClr val="accent1"/>
                </a:solidFill>
                <a:latin typeface="Barlow Light"/>
                <a:ea typeface="Barlow Light"/>
                <a:cs typeface="Barlow Light"/>
                <a:sym typeface="Barlow Light"/>
              </a:defRPr>
            </a:lvl9pPr>
          </a:lstStyle>
          <a:p/>
        </p:txBody>
      </p:sp>
      <p:sp>
        <p:nvSpPr>
          <p:cNvPr id="278" name="Google Shape;278;p48"/>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1 column text">
  <p:cSld name="TITLE_1">
    <p:spTree>
      <p:nvGrpSpPr>
        <p:cNvPr id="279" name="Shape 279"/>
        <p:cNvGrpSpPr/>
        <p:nvPr/>
      </p:nvGrpSpPr>
      <p:grpSpPr>
        <a:xfrm>
          <a:off x="0" y="0"/>
          <a:ext cx="0" cy="0"/>
          <a:chOff x="0" y="0"/>
          <a:chExt cx="0" cy="0"/>
        </a:xfrm>
      </p:grpSpPr>
      <p:sp>
        <p:nvSpPr>
          <p:cNvPr id="280" name="Google Shape;280;p49"/>
          <p:cNvSpPr/>
          <p:nvPr/>
        </p:nvSpPr>
        <p:spPr>
          <a:xfrm>
            <a:off x="0" y="0"/>
            <a:ext cx="9144000" cy="16311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49"/>
          <p:cNvSpPr txBox="1"/>
          <p:nvPr>
            <p:ph idx="1" type="subTitle"/>
          </p:nvPr>
        </p:nvSpPr>
        <p:spPr>
          <a:xfrm>
            <a:off x="791150" y="522625"/>
            <a:ext cx="5938800" cy="11082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3600"/>
              <a:buFont typeface="Hepta Slab Medium"/>
              <a:buNone/>
              <a:defRPr sz="3600">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2" name="Google Shape;282;p49"/>
          <p:cNvSpPr txBox="1"/>
          <p:nvPr>
            <p:ph idx="2" type="body"/>
          </p:nvPr>
        </p:nvSpPr>
        <p:spPr>
          <a:xfrm>
            <a:off x="810075" y="2065225"/>
            <a:ext cx="7539900" cy="27774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lt1"/>
              </a:buClr>
              <a:buSzPts val="2800"/>
              <a:buChar char="●"/>
              <a:defRPr sz="2800">
                <a:solidFill>
                  <a:schemeClr val="lt1"/>
                </a:solidFill>
              </a:defRPr>
            </a:lvl1pPr>
            <a:lvl2pPr indent="-406400" lvl="1" marL="914400">
              <a:spcBef>
                <a:spcPts val="0"/>
              </a:spcBef>
              <a:spcAft>
                <a:spcPts val="0"/>
              </a:spcAft>
              <a:buClr>
                <a:schemeClr val="lt1"/>
              </a:buClr>
              <a:buSzPts val="2800"/>
              <a:buChar char="○"/>
              <a:defRPr sz="2800">
                <a:solidFill>
                  <a:schemeClr val="lt1"/>
                </a:solidFill>
              </a:defRPr>
            </a:lvl2pPr>
            <a:lvl3pPr indent="-406400" lvl="2" marL="1371600">
              <a:spcBef>
                <a:spcPts val="0"/>
              </a:spcBef>
              <a:spcAft>
                <a:spcPts val="0"/>
              </a:spcAft>
              <a:buClr>
                <a:schemeClr val="lt1"/>
              </a:buClr>
              <a:buSzPts val="2800"/>
              <a:buChar char="■"/>
              <a:defRPr sz="2800">
                <a:solidFill>
                  <a:schemeClr val="lt1"/>
                </a:solidFill>
              </a:defRPr>
            </a:lvl3pPr>
            <a:lvl4pPr indent="-406400" lvl="3" marL="1828800">
              <a:spcBef>
                <a:spcPts val="0"/>
              </a:spcBef>
              <a:spcAft>
                <a:spcPts val="0"/>
              </a:spcAft>
              <a:buClr>
                <a:schemeClr val="lt1"/>
              </a:buClr>
              <a:buSzPts val="2800"/>
              <a:buChar char="●"/>
              <a:defRPr sz="2800">
                <a:solidFill>
                  <a:schemeClr val="lt1"/>
                </a:solidFill>
              </a:defRPr>
            </a:lvl4pPr>
            <a:lvl5pPr indent="-406400" lvl="4" marL="2286000">
              <a:spcBef>
                <a:spcPts val="0"/>
              </a:spcBef>
              <a:spcAft>
                <a:spcPts val="0"/>
              </a:spcAft>
              <a:buClr>
                <a:schemeClr val="lt1"/>
              </a:buClr>
              <a:buSzPts val="2800"/>
              <a:buChar char="○"/>
              <a:defRPr sz="2800">
                <a:solidFill>
                  <a:schemeClr val="lt1"/>
                </a:solidFill>
              </a:defRPr>
            </a:lvl5pPr>
            <a:lvl6pPr indent="-406400" lvl="5" marL="2743200">
              <a:spcBef>
                <a:spcPts val="0"/>
              </a:spcBef>
              <a:spcAft>
                <a:spcPts val="0"/>
              </a:spcAft>
              <a:buClr>
                <a:schemeClr val="lt1"/>
              </a:buClr>
              <a:buSzPts val="2800"/>
              <a:buChar char="■"/>
              <a:defRPr sz="2800">
                <a:solidFill>
                  <a:schemeClr val="lt1"/>
                </a:solidFill>
              </a:defRPr>
            </a:lvl6pPr>
            <a:lvl7pPr indent="-406400" lvl="6" marL="3200400">
              <a:spcBef>
                <a:spcPts val="0"/>
              </a:spcBef>
              <a:spcAft>
                <a:spcPts val="0"/>
              </a:spcAft>
              <a:buClr>
                <a:schemeClr val="lt1"/>
              </a:buClr>
              <a:buSzPts val="2800"/>
              <a:buChar char="●"/>
              <a:defRPr sz="2800">
                <a:solidFill>
                  <a:schemeClr val="lt1"/>
                </a:solidFill>
              </a:defRPr>
            </a:lvl7pPr>
            <a:lvl8pPr indent="-406400" lvl="7" marL="3657600">
              <a:spcBef>
                <a:spcPts val="0"/>
              </a:spcBef>
              <a:spcAft>
                <a:spcPts val="0"/>
              </a:spcAft>
              <a:buClr>
                <a:schemeClr val="lt1"/>
              </a:buClr>
              <a:buSzPts val="2800"/>
              <a:buChar char="○"/>
              <a:defRPr sz="2800">
                <a:solidFill>
                  <a:schemeClr val="lt1"/>
                </a:solidFill>
              </a:defRPr>
            </a:lvl8pPr>
            <a:lvl9pPr indent="-406400" lvl="8" marL="4114800">
              <a:spcBef>
                <a:spcPts val="0"/>
              </a:spcBef>
              <a:spcAft>
                <a:spcPts val="0"/>
              </a:spcAft>
              <a:buClr>
                <a:schemeClr val="lt1"/>
              </a:buClr>
              <a:buSzPts val="2800"/>
              <a:buChar char="■"/>
              <a:defRPr sz="2800">
                <a:solidFill>
                  <a:schemeClr val="lt1"/>
                </a:solidFill>
              </a:defRPr>
            </a:lvl9pPr>
          </a:lstStyle>
          <a:p/>
        </p:txBody>
      </p:sp>
      <p:sp>
        <p:nvSpPr>
          <p:cNvPr id="283" name="Google Shape;283;p49"/>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Background Image + Text">
  <p:cSld name="CUSTOM">
    <p:spTree>
      <p:nvGrpSpPr>
        <p:cNvPr id="284" name="Shape 284"/>
        <p:cNvGrpSpPr/>
        <p:nvPr/>
      </p:nvGrpSpPr>
      <p:grpSpPr>
        <a:xfrm>
          <a:off x="0" y="0"/>
          <a:ext cx="0" cy="0"/>
          <a:chOff x="0" y="0"/>
          <a:chExt cx="0" cy="0"/>
        </a:xfrm>
      </p:grpSpPr>
      <p:sp>
        <p:nvSpPr>
          <p:cNvPr id="285" name="Google Shape;285;p50"/>
          <p:cNvSpPr/>
          <p:nvPr>
            <p:ph idx="2" type="pic"/>
          </p:nvPr>
        </p:nvSpPr>
        <p:spPr>
          <a:xfrm>
            <a:off x="0" y="0"/>
            <a:ext cx="9144000" cy="5143500"/>
          </a:xfrm>
          <a:prstGeom prst="rect">
            <a:avLst/>
          </a:prstGeom>
          <a:noFill/>
          <a:ln>
            <a:noFill/>
          </a:ln>
        </p:spPr>
      </p:sp>
      <p:sp>
        <p:nvSpPr>
          <p:cNvPr id="286" name="Google Shape;286;p50"/>
          <p:cNvSpPr txBox="1"/>
          <p:nvPr>
            <p:ph idx="1" type="body"/>
          </p:nvPr>
        </p:nvSpPr>
        <p:spPr>
          <a:xfrm>
            <a:off x="4655675" y="956675"/>
            <a:ext cx="3965400" cy="775200"/>
          </a:xfrm>
          <a:prstGeom prst="rect">
            <a:avLst/>
          </a:prstGeom>
          <a:solidFill>
            <a:schemeClr val="lt1"/>
          </a:solidFill>
        </p:spPr>
        <p:txBody>
          <a:bodyPr anchorCtr="0" anchor="t" bIns="274300" lIns="274300" spcFirstLastPara="1" rIns="274300" wrap="square" tIns="0">
            <a:noAutofit/>
          </a:bodyPr>
          <a:lstStyle>
            <a:lvl1pPr indent="-298450" lvl="0" marL="457200">
              <a:spcBef>
                <a:spcPts val="0"/>
              </a:spcBef>
              <a:spcAft>
                <a:spcPts val="0"/>
              </a:spcAft>
              <a:buClr>
                <a:schemeClr val="dk1"/>
              </a:buClr>
              <a:buSzPts val="1100"/>
              <a:buFont typeface="Barlow"/>
              <a:buChar char="●"/>
              <a:defRPr sz="1100">
                <a:latin typeface="Barlow"/>
                <a:ea typeface="Barlow"/>
                <a:cs typeface="Barlow"/>
                <a:sym typeface="Barlow"/>
              </a:defRPr>
            </a:lvl1pPr>
            <a:lvl2pPr indent="-298450" lvl="1" marL="914400">
              <a:spcBef>
                <a:spcPts val="0"/>
              </a:spcBef>
              <a:spcAft>
                <a:spcPts val="0"/>
              </a:spcAft>
              <a:buClr>
                <a:schemeClr val="dk1"/>
              </a:buClr>
              <a:buSzPts val="1100"/>
              <a:buFont typeface="Barlow"/>
              <a:buChar char="○"/>
              <a:defRPr sz="1100">
                <a:latin typeface="Barlow"/>
                <a:ea typeface="Barlow"/>
                <a:cs typeface="Barlow"/>
                <a:sym typeface="Barlow"/>
              </a:defRPr>
            </a:lvl2pPr>
            <a:lvl3pPr indent="-298450" lvl="2" marL="1371600">
              <a:spcBef>
                <a:spcPts val="0"/>
              </a:spcBef>
              <a:spcAft>
                <a:spcPts val="0"/>
              </a:spcAft>
              <a:buClr>
                <a:schemeClr val="dk1"/>
              </a:buClr>
              <a:buSzPts val="1100"/>
              <a:buFont typeface="Barlow"/>
              <a:buChar char="■"/>
              <a:defRPr sz="1100">
                <a:latin typeface="Barlow"/>
                <a:ea typeface="Barlow"/>
                <a:cs typeface="Barlow"/>
                <a:sym typeface="Barlow"/>
              </a:defRPr>
            </a:lvl3pPr>
            <a:lvl4pPr indent="-298450" lvl="3" marL="1828800">
              <a:spcBef>
                <a:spcPts val="0"/>
              </a:spcBef>
              <a:spcAft>
                <a:spcPts val="0"/>
              </a:spcAft>
              <a:buClr>
                <a:schemeClr val="dk1"/>
              </a:buClr>
              <a:buSzPts val="1100"/>
              <a:buFont typeface="Barlow"/>
              <a:buChar char="●"/>
              <a:defRPr sz="1100">
                <a:latin typeface="Barlow"/>
                <a:ea typeface="Barlow"/>
                <a:cs typeface="Barlow"/>
                <a:sym typeface="Barlow"/>
              </a:defRPr>
            </a:lvl4pPr>
            <a:lvl5pPr indent="-298450" lvl="4" marL="2286000">
              <a:spcBef>
                <a:spcPts val="0"/>
              </a:spcBef>
              <a:spcAft>
                <a:spcPts val="0"/>
              </a:spcAft>
              <a:buClr>
                <a:schemeClr val="dk1"/>
              </a:buClr>
              <a:buSzPts val="1100"/>
              <a:buFont typeface="Barlow"/>
              <a:buChar char="○"/>
              <a:defRPr>
                <a:latin typeface="Barlow"/>
                <a:ea typeface="Barlow"/>
                <a:cs typeface="Barlow"/>
                <a:sym typeface="Barlow"/>
              </a:defRPr>
            </a:lvl5pPr>
            <a:lvl6pPr indent="-298450" lvl="5" marL="2743200">
              <a:spcBef>
                <a:spcPts val="0"/>
              </a:spcBef>
              <a:spcAft>
                <a:spcPts val="0"/>
              </a:spcAft>
              <a:buClr>
                <a:schemeClr val="dk1"/>
              </a:buClr>
              <a:buSzPts val="1100"/>
              <a:buFont typeface="Barlow"/>
              <a:buChar char="■"/>
              <a:defRPr sz="1100">
                <a:latin typeface="Barlow"/>
                <a:ea typeface="Barlow"/>
                <a:cs typeface="Barlow"/>
                <a:sym typeface="Barlow"/>
              </a:defRPr>
            </a:lvl6pPr>
            <a:lvl7pPr indent="-298450" lvl="6" marL="3200400">
              <a:spcBef>
                <a:spcPts val="0"/>
              </a:spcBef>
              <a:spcAft>
                <a:spcPts val="0"/>
              </a:spcAft>
              <a:buClr>
                <a:schemeClr val="dk1"/>
              </a:buClr>
              <a:buSzPts val="1100"/>
              <a:buFont typeface="Barlow"/>
              <a:buChar char="●"/>
              <a:defRPr sz="1100">
                <a:latin typeface="Barlow"/>
                <a:ea typeface="Barlow"/>
                <a:cs typeface="Barlow"/>
                <a:sym typeface="Barlow"/>
              </a:defRPr>
            </a:lvl7pPr>
            <a:lvl8pPr indent="-298450" lvl="7" marL="3657600">
              <a:spcBef>
                <a:spcPts val="0"/>
              </a:spcBef>
              <a:spcAft>
                <a:spcPts val="0"/>
              </a:spcAft>
              <a:buClr>
                <a:schemeClr val="dk1"/>
              </a:buClr>
              <a:buSzPts val="1100"/>
              <a:buFont typeface="Barlow"/>
              <a:buChar char="○"/>
              <a:defRPr sz="1100">
                <a:latin typeface="Barlow"/>
                <a:ea typeface="Barlow"/>
                <a:cs typeface="Barlow"/>
                <a:sym typeface="Barlow"/>
              </a:defRPr>
            </a:lvl8pPr>
            <a:lvl9pPr indent="-298450" lvl="8" marL="4114800">
              <a:spcBef>
                <a:spcPts val="0"/>
              </a:spcBef>
              <a:spcAft>
                <a:spcPts val="0"/>
              </a:spcAft>
              <a:buClr>
                <a:schemeClr val="dk1"/>
              </a:buClr>
              <a:buSzPts val="1100"/>
              <a:buFont typeface="Barlow"/>
              <a:buChar char="■"/>
              <a:defRPr sz="1100">
                <a:latin typeface="Barlow"/>
                <a:ea typeface="Barlow"/>
                <a:cs typeface="Barlow"/>
                <a:sym typeface="Barlow"/>
              </a:defRPr>
            </a:lvl9pPr>
          </a:lstStyle>
          <a:p/>
        </p:txBody>
      </p:sp>
      <p:sp>
        <p:nvSpPr>
          <p:cNvPr id="287" name="Google Shape;287;p50"/>
          <p:cNvSpPr txBox="1"/>
          <p:nvPr>
            <p:ph idx="3" type="subTitle"/>
          </p:nvPr>
        </p:nvSpPr>
        <p:spPr>
          <a:xfrm>
            <a:off x="4655675" y="522900"/>
            <a:ext cx="3965400" cy="442800"/>
          </a:xfrm>
          <a:prstGeom prst="rect">
            <a:avLst/>
          </a:prstGeom>
          <a:solidFill>
            <a:schemeClr val="lt1"/>
          </a:solidFill>
        </p:spPr>
        <p:txBody>
          <a:bodyPr anchorCtr="0" anchor="b" bIns="0" lIns="274300" spcFirstLastPara="1" rIns="274300" wrap="square" tIns="27430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288" name="Google Shape;288;p50"/>
          <p:cNvSpPr txBox="1"/>
          <p:nvPr>
            <p:ph idx="4" type="body"/>
          </p:nvPr>
        </p:nvSpPr>
        <p:spPr>
          <a:xfrm>
            <a:off x="524350" y="4144800"/>
            <a:ext cx="1558800" cy="475800"/>
          </a:xfrm>
          <a:prstGeom prst="rect">
            <a:avLst/>
          </a:prstGeom>
          <a:solidFill>
            <a:schemeClr val="lt1"/>
          </a:solidFill>
        </p:spPr>
        <p:txBody>
          <a:bodyPr anchorCtr="0" anchor="t" bIns="137150" lIns="137150" spcFirstLastPara="1" rIns="137150" wrap="square" tIns="137150">
            <a:noAutofit/>
          </a:bodyPr>
          <a:lstStyle>
            <a:lvl1pPr indent="-273050" lvl="0" marL="457200">
              <a:spcBef>
                <a:spcPts val="0"/>
              </a:spcBef>
              <a:spcAft>
                <a:spcPts val="0"/>
              </a:spcAft>
              <a:buClr>
                <a:schemeClr val="dk1"/>
              </a:buClr>
              <a:buSzPts val="700"/>
              <a:buFont typeface="Barlow"/>
              <a:buChar char="●"/>
              <a:defRPr sz="700">
                <a:latin typeface="Barlow"/>
                <a:ea typeface="Barlow"/>
                <a:cs typeface="Barlow"/>
                <a:sym typeface="Barlow"/>
              </a:defRPr>
            </a:lvl1pPr>
            <a:lvl2pPr indent="-273050" lvl="1" marL="914400">
              <a:spcBef>
                <a:spcPts val="0"/>
              </a:spcBef>
              <a:spcAft>
                <a:spcPts val="0"/>
              </a:spcAft>
              <a:buClr>
                <a:schemeClr val="dk1"/>
              </a:buClr>
              <a:buSzPts val="700"/>
              <a:buFont typeface="Barlow"/>
              <a:buChar char="○"/>
              <a:defRPr sz="700">
                <a:latin typeface="Barlow"/>
                <a:ea typeface="Barlow"/>
                <a:cs typeface="Barlow"/>
                <a:sym typeface="Barlow"/>
              </a:defRPr>
            </a:lvl2pPr>
            <a:lvl3pPr indent="-273050" lvl="2" marL="1371600">
              <a:spcBef>
                <a:spcPts val="0"/>
              </a:spcBef>
              <a:spcAft>
                <a:spcPts val="0"/>
              </a:spcAft>
              <a:buClr>
                <a:schemeClr val="dk1"/>
              </a:buClr>
              <a:buSzPts val="700"/>
              <a:buFont typeface="Barlow"/>
              <a:buChar char="■"/>
              <a:defRPr sz="700">
                <a:latin typeface="Barlow"/>
                <a:ea typeface="Barlow"/>
                <a:cs typeface="Barlow"/>
                <a:sym typeface="Barlow"/>
              </a:defRPr>
            </a:lvl3pPr>
            <a:lvl4pPr indent="-273050" lvl="3" marL="1828800">
              <a:spcBef>
                <a:spcPts val="0"/>
              </a:spcBef>
              <a:spcAft>
                <a:spcPts val="0"/>
              </a:spcAft>
              <a:buClr>
                <a:schemeClr val="dk1"/>
              </a:buClr>
              <a:buSzPts val="700"/>
              <a:buFont typeface="Barlow"/>
              <a:buChar char="●"/>
              <a:defRPr sz="700">
                <a:latin typeface="Barlow"/>
                <a:ea typeface="Barlow"/>
                <a:cs typeface="Barlow"/>
                <a:sym typeface="Barlow"/>
              </a:defRPr>
            </a:lvl4pPr>
            <a:lvl5pPr indent="-273050" lvl="4" marL="2286000">
              <a:spcBef>
                <a:spcPts val="0"/>
              </a:spcBef>
              <a:spcAft>
                <a:spcPts val="0"/>
              </a:spcAft>
              <a:buClr>
                <a:schemeClr val="dk1"/>
              </a:buClr>
              <a:buSzPts val="700"/>
              <a:buFont typeface="Barlow"/>
              <a:buChar char="○"/>
              <a:defRPr sz="700">
                <a:latin typeface="Barlow"/>
                <a:ea typeface="Barlow"/>
                <a:cs typeface="Barlow"/>
                <a:sym typeface="Barlow"/>
              </a:defRPr>
            </a:lvl5pPr>
            <a:lvl6pPr indent="-273050" lvl="5" marL="2743200">
              <a:spcBef>
                <a:spcPts val="0"/>
              </a:spcBef>
              <a:spcAft>
                <a:spcPts val="0"/>
              </a:spcAft>
              <a:buClr>
                <a:schemeClr val="dk1"/>
              </a:buClr>
              <a:buSzPts val="700"/>
              <a:buFont typeface="Barlow"/>
              <a:buChar char="■"/>
              <a:defRPr sz="700">
                <a:latin typeface="Barlow"/>
                <a:ea typeface="Barlow"/>
                <a:cs typeface="Barlow"/>
                <a:sym typeface="Barlow"/>
              </a:defRPr>
            </a:lvl6pPr>
            <a:lvl7pPr indent="-273050" lvl="6" marL="3200400">
              <a:spcBef>
                <a:spcPts val="0"/>
              </a:spcBef>
              <a:spcAft>
                <a:spcPts val="0"/>
              </a:spcAft>
              <a:buClr>
                <a:schemeClr val="dk1"/>
              </a:buClr>
              <a:buSzPts val="700"/>
              <a:buFont typeface="Barlow"/>
              <a:buChar char="●"/>
              <a:defRPr sz="700">
                <a:latin typeface="Barlow"/>
                <a:ea typeface="Barlow"/>
                <a:cs typeface="Barlow"/>
                <a:sym typeface="Barlow"/>
              </a:defRPr>
            </a:lvl7pPr>
            <a:lvl8pPr indent="-273050" lvl="7" marL="3657600">
              <a:spcBef>
                <a:spcPts val="0"/>
              </a:spcBef>
              <a:spcAft>
                <a:spcPts val="0"/>
              </a:spcAft>
              <a:buClr>
                <a:schemeClr val="dk1"/>
              </a:buClr>
              <a:buSzPts val="700"/>
              <a:buFont typeface="Barlow"/>
              <a:buChar char="○"/>
              <a:defRPr sz="700">
                <a:latin typeface="Barlow"/>
                <a:ea typeface="Barlow"/>
                <a:cs typeface="Barlow"/>
                <a:sym typeface="Barlow"/>
              </a:defRPr>
            </a:lvl8pPr>
            <a:lvl9pPr indent="-273050" lvl="8" marL="4114800">
              <a:spcBef>
                <a:spcPts val="0"/>
              </a:spcBef>
              <a:spcAft>
                <a:spcPts val="0"/>
              </a:spcAft>
              <a:buClr>
                <a:schemeClr val="dk1"/>
              </a:buClr>
              <a:buSzPts val="700"/>
              <a:buFont typeface="Barlow"/>
              <a:buChar char="■"/>
              <a:defRPr sz="700">
                <a:latin typeface="Barlow"/>
                <a:ea typeface="Barlow"/>
                <a:cs typeface="Barlow"/>
                <a:sym typeface="Barlow"/>
              </a:defRPr>
            </a:lvl9pPr>
          </a:lstStyle>
          <a:p/>
        </p:txBody>
      </p:sp>
      <p:sp>
        <p:nvSpPr>
          <p:cNvPr id="289" name="Google Shape;289;p5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atin typeface="Barlow"/>
                <a:ea typeface="Barlow"/>
                <a:cs typeface="Barlow"/>
                <a:sym typeface="Barlow"/>
              </a:defRPr>
            </a:lvl1pPr>
            <a:lvl2pPr lvl="1">
              <a:buNone/>
              <a:defRPr>
                <a:latin typeface="Barlow"/>
                <a:ea typeface="Barlow"/>
                <a:cs typeface="Barlow"/>
                <a:sym typeface="Barlow"/>
              </a:defRPr>
            </a:lvl2pPr>
            <a:lvl3pPr lvl="2">
              <a:buNone/>
              <a:defRPr>
                <a:latin typeface="Barlow"/>
                <a:ea typeface="Barlow"/>
                <a:cs typeface="Barlow"/>
                <a:sym typeface="Barlow"/>
              </a:defRPr>
            </a:lvl3pPr>
            <a:lvl4pPr lvl="3">
              <a:buNone/>
              <a:defRPr>
                <a:latin typeface="Barlow"/>
                <a:ea typeface="Barlow"/>
                <a:cs typeface="Barlow"/>
                <a:sym typeface="Barlow"/>
              </a:defRPr>
            </a:lvl4pPr>
            <a:lvl5pPr lvl="4">
              <a:buNone/>
              <a:defRPr>
                <a:latin typeface="Barlow"/>
                <a:ea typeface="Barlow"/>
                <a:cs typeface="Barlow"/>
                <a:sym typeface="Barlow"/>
              </a:defRPr>
            </a:lvl5pPr>
            <a:lvl6pPr lvl="5">
              <a:buNone/>
              <a:defRPr>
                <a:latin typeface="Barlow"/>
                <a:ea typeface="Barlow"/>
                <a:cs typeface="Barlow"/>
                <a:sym typeface="Barlow"/>
              </a:defRPr>
            </a:lvl6pPr>
            <a:lvl7pPr lvl="6">
              <a:buNone/>
              <a:defRPr>
                <a:latin typeface="Barlow"/>
                <a:ea typeface="Barlow"/>
                <a:cs typeface="Barlow"/>
                <a:sym typeface="Barlow"/>
              </a:defRPr>
            </a:lvl7pPr>
            <a:lvl8pPr lvl="7">
              <a:buNone/>
              <a:defRPr>
                <a:latin typeface="Barlow"/>
                <a:ea typeface="Barlow"/>
                <a:cs typeface="Barlow"/>
                <a:sym typeface="Barlow"/>
              </a:defRPr>
            </a:lvl8pPr>
            <a:lvl9pPr lvl="8">
              <a:buNone/>
              <a:defRPr>
                <a:latin typeface="Barlow"/>
                <a:ea typeface="Barlow"/>
                <a:cs typeface="Barlow"/>
                <a:sym typeface="Barlow"/>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 Image">
  <p:cSld name="CUSTOM_1">
    <p:spTree>
      <p:nvGrpSpPr>
        <p:cNvPr id="290" name="Shape 290"/>
        <p:cNvGrpSpPr/>
        <p:nvPr/>
      </p:nvGrpSpPr>
      <p:grpSpPr>
        <a:xfrm>
          <a:off x="0" y="0"/>
          <a:ext cx="0" cy="0"/>
          <a:chOff x="0" y="0"/>
          <a:chExt cx="0" cy="0"/>
        </a:xfrm>
      </p:grpSpPr>
      <p:sp>
        <p:nvSpPr>
          <p:cNvPr id="291" name="Google Shape;291;p51"/>
          <p:cNvSpPr/>
          <p:nvPr>
            <p:ph idx="2" type="pic"/>
          </p:nvPr>
        </p:nvSpPr>
        <p:spPr>
          <a:xfrm>
            <a:off x="5485725" y="523025"/>
            <a:ext cx="3135300" cy="4097700"/>
          </a:xfrm>
          <a:prstGeom prst="roundRect">
            <a:avLst>
              <a:gd fmla="val 16667" name="adj"/>
            </a:avLst>
          </a:prstGeom>
          <a:noFill/>
          <a:ln>
            <a:noFill/>
          </a:ln>
        </p:spPr>
      </p:sp>
      <p:sp>
        <p:nvSpPr>
          <p:cNvPr id="292" name="Google Shape;292;p51"/>
          <p:cNvSpPr txBox="1"/>
          <p:nvPr>
            <p:ph type="title"/>
          </p:nvPr>
        </p:nvSpPr>
        <p:spPr>
          <a:xfrm>
            <a:off x="591441" y="391675"/>
            <a:ext cx="4397400" cy="31782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Font typeface="Hepta Slab Medium"/>
              <a:buNone/>
              <a:defRPr>
                <a:solidFill>
                  <a:schemeClr val="lt1"/>
                </a:solidFill>
                <a:latin typeface="Hepta Slab Medium"/>
                <a:ea typeface="Hepta Slab Medium"/>
                <a:cs typeface="Hepta Slab Medium"/>
                <a:sym typeface="Hepta Slab Medium"/>
              </a:defRPr>
            </a:lvl1pPr>
            <a:lvl2pPr lvl="1">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2pPr>
            <a:lvl3pPr lvl="2">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3pPr>
            <a:lvl4pPr lvl="3">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4pPr>
            <a:lvl5pPr lvl="4">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5pPr>
            <a:lvl6pPr lvl="5">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6pPr>
            <a:lvl7pPr lvl="6">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7pPr>
            <a:lvl8pPr lvl="7">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8pPr>
            <a:lvl9pPr lvl="8">
              <a:spcBef>
                <a:spcPts val="0"/>
              </a:spcBef>
              <a:spcAft>
                <a:spcPts val="0"/>
              </a:spcAft>
              <a:buClr>
                <a:schemeClr val="lt1"/>
              </a:buClr>
              <a:buSzPts val="1400"/>
              <a:buNone/>
              <a:defRPr>
                <a:solidFill>
                  <a:schemeClr val="lt1"/>
                </a:solidFill>
                <a:latin typeface="Barlow Light"/>
                <a:ea typeface="Barlow Light"/>
                <a:cs typeface="Barlow Light"/>
                <a:sym typeface="Barlow Light"/>
              </a:defRPr>
            </a:lvl9pPr>
          </a:lstStyle>
          <a:p/>
        </p:txBody>
      </p:sp>
      <p:sp>
        <p:nvSpPr>
          <p:cNvPr id="293" name="Google Shape;293;p51"/>
          <p:cNvSpPr txBox="1"/>
          <p:nvPr>
            <p:ph idx="1" type="body"/>
          </p:nvPr>
        </p:nvSpPr>
        <p:spPr>
          <a:xfrm>
            <a:off x="638750" y="4413181"/>
            <a:ext cx="5537100" cy="310500"/>
          </a:xfrm>
          <a:prstGeom prst="rect">
            <a:avLst/>
          </a:prstGeom>
        </p:spPr>
        <p:txBody>
          <a:bodyPr anchorCtr="0" anchor="b" bIns="91425" lIns="91425" spcFirstLastPara="1" rIns="91425" wrap="square" tIns="91425">
            <a:noAutofit/>
          </a:bodyPr>
          <a:lstStyle>
            <a:lvl1pPr indent="-298450" lvl="0" marL="457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1pPr>
            <a:lvl2pPr indent="-298450" lvl="1" marL="914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2pPr>
            <a:lvl3pPr indent="-298450" lvl="2" marL="1371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3pPr>
            <a:lvl4pPr indent="-298450" lvl="3" marL="1828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4pPr>
            <a:lvl5pPr indent="-298450" lvl="4" marL="2286000">
              <a:spcBef>
                <a:spcPts val="0"/>
              </a:spcBef>
              <a:spcAft>
                <a:spcPts val="0"/>
              </a:spcAft>
              <a:buClr>
                <a:schemeClr val="lt1"/>
              </a:buClr>
              <a:buSzPts val="1100"/>
              <a:buFont typeface="Barlow Medium"/>
              <a:buChar char="○"/>
              <a:defRPr>
                <a:solidFill>
                  <a:schemeClr val="lt1"/>
                </a:solidFill>
                <a:latin typeface="Barlow Medium"/>
                <a:ea typeface="Barlow Medium"/>
                <a:cs typeface="Barlow Medium"/>
                <a:sym typeface="Barlow Medium"/>
              </a:defRPr>
            </a:lvl5pPr>
            <a:lvl6pPr indent="-298450" lvl="5" marL="27432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6pPr>
            <a:lvl7pPr indent="-298450" lvl="6" marL="32004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7pPr>
            <a:lvl8pPr indent="-298450" lvl="7" marL="36576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8pPr>
            <a:lvl9pPr indent="-298450" lvl="8" marL="4114800">
              <a:spcBef>
                <a:spcPts val="0"/>
              </a:spcBef>
              <a:spcAft>
                <a:spcPts val="0"/>
              </a:spcAft>
              <a:buClr>
                <a:schemeClr val="lt1"/>
              </a:buClr>
              <a:buSzPts val="1100"/>
              <a:buFont typeface="Barlow Medium"/>
              <a:buChar char="■"/>
              <a:defRPr sz="1100">
                <a:solidFill>
                  <a:schemeClr val="lt1"/>
                </a:solidFill>
                <a:latin typeface="Barlow Medium"/>
                <a:ea typeface="Barlow Medium"/>
                <a:cs typeface="Barlow Medium"/>
                <a:sym typeface="Barlow Medium"/>
              </a:defRPr>
            </a:lvl9pPr>
          </a:lstStyle>
          <a:p/>
        </p:txBody>
      </p:sp>
      <p:sp>
        <p:nvSpPr>
          <p:cNvPr id="294" name="Google Shape;294;p51"/>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oals + 5 Images">
  <p:cSld name="CUSTOM_2">
    <p:spTree>
      <p:nvGrpSpPr>
        <p:cNvPr id="295" name="Shape 295"/>
        <p:cNvGrpSpPr/>
        <p:nvPr/>
      </p:nvGrpSpPr>
      <p:grpSpPr>
        <a:xfrm>
          <a:off x="0" y="0"/>
          <a:ext cx="0" cy="0"/>
          <a:chOff x="0" y="0"/>
          <a:chExt cx="0" cy="0"/>
        </a:xfrm>
      </p:grpSpPr>
      <p:sp>
        <p:nvSpPr>
          <p:cNvPr id="296" name="Google Shape;296;p52"/>
          <p:cNvSpPr txBox="1"/>
          <p:nvPr>
            <p:ph idx="1" type="body"/>
          </p:nvPr>
        </p:nvSpPr>
        <p:spPr>
          <a:xfrm>
            <a:off x="5481425"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7" name="Google Shape;297;p52"/>
          <p:cNvSpPr txBox="1"/>
          <p:nvPr>
            <p:ph idx="2" type="body"/>
          </p:nvPr>
        </p:nvSpPr>
        <p:spPr>
          <a:xfrm>
            <a:off x="3918400" y="27157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8" name="Google Shape;298;p52"/>
          <p:cNvSpPr txBox="1"/>
          <p:nvPr>
            <p:ph idx="3" type="body"/>
          </p:nvPr>
        </p:nvSpPr>
        <p:spPr>
          <a:xfrm>
            <a:off x="2349550" y="271557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299" name="Google Shape;299;p52"/>
          <p:cNvSpPr txBox="1"/>
          <p:nvPr>
            <p:ph idx="4"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00" name="Google Shape;300;p52"/>
          <p:cNvSpPr txBox="1"/>
          <p:nvPr>
            <p:ph idx="5"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01" name="Google Shape;301;p52"/>
          <p:cNvSpPr txBox="1"/>
          <p:nvPr>
            <p:ph idx="6" type="body"/>
          </p:nvPr>
        </p:nvSpPr>
        <p:spPr>
          <a:xfrm>
            <a:off x="70444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02" name="Google Shape;302;p52"/>
          <p:cNvCxnSpPr/>
          <p:nvPr/>
        </p:nvCxnSpPr>
        <p:spPr>
          <a:xfrm rot="10800000">
            <a:off x="827250" y="1481375"/>
            <a:ext cx="7489500" cy="0"/>
          </a:xfrm>
          <a:prstGeom prst="straightConnector1">
            <a:avLst/>
          </a:prstGeom>
          <a:noFill/>
          <a:ln cap="flat" cmpd="sng" w="19050">
            <a:solidFill>
              <a:schemeClr val="accent1"/>
            </a:solidFill>
            <a:prstDash val="solid"/>
            <a:round/>
            <a:headEnd len="med" w="med" type="none"/>
            <a:tailEnd len="med" w="med" type="none"/>
          </a:ln>
        </p:spPr>
      </p:cxnSp>
      <p:sp>
        <p:nvSpPr>
          <p:cNvPr id="303" name="Google Shape;303;p52"/>
          <p:cNvSpPr/>
          <p:nvPr>
            <p:ph idx="7" type="pic"/>
          </p:nvPr>
        </p:nvSpPr>
        <p:spPr>
          <a:xfrm>
            <a:off x="7049625" y="523025"/>
            <a:ext cx="1305900" cy="1918500"/>
          </a:xfrm>
          <a:prstGeom prst="roundRect">
            <a:avLst>
              <a:gd fmla="val 16667" name="adj"/>
            </a:avLst>
          </a:prstGeom>
          <a:noFill/>
          <a:ln>
            <a:noFill/>
          </a:ln>
        </p:spPr>
      </p:sp>
      <p:sp>
        <p:nvSpPr>
          <p:cNvPr id="304" name="Google Shape;304;p52"/>
          <p:cNvSpPr/>
          <p:nvPr>
            <p:ph idx="8" type="pic"/>
          </p:nvPr>
        </p:nvSpPr>
        <p:spPr>
          <a:xfrm>
            <a:off x="784775" y="522100"/>
            <a:ext cx="1305900" cy="1918500"/>
          </a:xfrm>
          <a:prstGeom prst="roundRect">
            <a:avLst>
              <a:gd fmla="val 16667" name="adj"/>
            </a:avLst>
          </a:prstGeom>
          <a:noFill/>
          <a:ln>
            <a:noFill/>
          </a:ln>
        </p:spPr>
      </p:sp>
      <p:sp>
        <p:nvSpPr>
          <p:cNvPr id="305" name="Google Shape;305;p52"/>
          <p:cNvSpPr/>
          <p:nvPr>
            <p:ph idx="9" type="pic"/>
          </p:nvPr>
        </p:nvSpPr>
        <p:spPr>
          <a:xfrm>
            <a:off x="2343950" y="523500"/>
            <a:ext cx="1305900" cy="1918500"/>
          </a:xfrm>
          <a:prstGeom prst="roundRect">
            <a:avLst>
              <a:gd fmla="val 16667" name="adj"/>
            </a:avLst>
          </a:prstGeom>
          <a:noFill/>
          <a:ln>
            <a:noFill/>
          </a:ln>
        </p:spPr>
      </p:sp>
      <p:sp>
        <p:nvSpPr>
          <p:cNvPr id="306" name="Google Shape;306;p52"/>
          <p:cNvSpPr/>
          <p:nvPr>
            <p:ph idx="13" type="pic"/>
          </p:nvPr>
        </p:nvSpPr>
        <p:spPr>
          <a:xfrm>
            <a:off x="3915213" y="523500"/>
            <a:ext cx="1305900" cy="1918500"/>
          </a:xfrm>
          <a:prstGeom prst="roundRect">
            <a:avLst>
              <a:gd fmla="val 16667" name="adj"/>
            </a:avLst>
          </a:prstGeom>
          <a:noFill/>
          <a:ln>
            <a:noFill/>
          </a:ln>
        </p:spPr>
      </p:sp>
      <p:sp>
        <p:nvSpPr>
          <p:cNvPr id="307" name="Google Shape;307;p52"/>
          <p:cNvSpPr/>
          <p:nvPr>
            <p:ph idx="14" type="pic"/>
          </p:nvPr>
        </p:nvSpPr>
        <p:spPr>
          <a:xfrm>
            <a:off x="5490975" y="523500"/>
            <a:ext cx="1305900" cy="1918500"/>
          </a:xfrm>
          <a:prstGeom prst="roundRect">
            <a:avLst>
              <a:gd fmla="val 16667" name="adj"/>
            </a:avLst>
          </a:prstGeom>
          <a:noFill/>
          <a:ln>
            <a:noFill/>
          </a:ln>
        </p:spPr>
      </p:sp>
      <p:sp>
        <p:nvSpPr>
          <p:cNvPr id="308" name="Google Shape;308;p52"/>
          <p:cNvSpPr txBox="1"/>
          <p:nvPr>
            <p:ph idx="15"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09" name="Google Shape;309;p52"/>
          <p:cNvSpPr txBox="1"/>
          <p:nvPr>
            <p:ph idx="16"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1pPr>
            <a:lvl2pPr lvl="1">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2pPr>
            <a:lvl3pPr lvl="2">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3pPr>
            <a:lvl4pPr lvl="3">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4pPr>
            <a:lvl5pPr lvl="4">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5pPr>
            <a:lvl6pPr lvl="5">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6pPr>
            <a:lvl7pPr lvl="6">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7pPr>
            <a:lvl8pPr lvl="7">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8pPr>
            <a:lvl9pPr lvl="8">
              <a:spcBef>
                <a:spcPts val="0"/>
              </a:spcBef>
              <a:spcAft>
                <a:spcPts val="0"/>
              </a:spcAft>
              <a:buClr>
                <a:schemeClr val="accent1"/>
              </a:buClr>
              <a:buSzPts val="1400"/>
              <a:buFont typeface="Hepta Slab Medium"/>
              <a:buNone/>
              <a:defRPr>
                <a:solidFill>
                  <a:schemeClr val="accent1"/>
                </a:solidFill>
                <a:latin typeface="Hepta Slab Medium"/>
                <a:ea typeface="Hepta Slab Medium"/>
                <a:cs typeface="Hepta Slab Medium"/>
                <a:sym typeface="Hepta Slab Medium"/>
              </a:defRPr>
            </a:lvl9pPr>
          </a:lstStyle>
          <a:p/>
        </p:txBody>
      </p:sp>
      <p:sp>
        <p:nvSpPr>
          <p:cNvPr id="310" name="Google Shape;310;p52"/>
          <p:cNvSpPr txBox="1"/>
          <p:nvPr>
            <p:ph idx="17"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1" name="Google Shape;311;p52"/>
          <p:cNvSpPr txBox="1"/>
          <p:nvPr>
            <p:ph idx="18" type="body"/>
          </p:nvPr>
        </p:nvSpPr>
        <p:spPr>
          <a:xfrm>
            <a:off x="391548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2" name="Google Shape;312;p52"/>
          <p:cNvSpPr txBox="1"/>
          <p:nvPr>
            <p:ph idx="19" type="body"/>
          </p:nvPr>
        </p:nvSpPr>
        <p:spPr>
          <a:xfrm>
            <a:off x="5479963"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3" name="Google Shape;313;p52"/>
          <p:cNvSpPr txBox="1"/>
          <p:nvPr>
            <p:ph idx="20" type="body"/>
          </p:nvPr>
        </p:nvSpPr>
        <p:spPr>
          <a:xfrm>
            <a:off x="7047338"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1pPr>
            <a:lvl2pPr indent="-273050" lvl="1" marL="914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2pPr>
            <a:lvl3pPr indent="-273050" lvl="2" marL="1371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3pPr>
            <a:lvl4pPr indent="-273050" lvl="3" marL="1828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4pPr>
            <a:lvl5pPr indent="-273050" lvl="4" marL="22860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5pPr>
            <a:lvl6pPr indent="-273050" lvl="5" marL="27432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6pPr>
            <a:lvl7pPr indent="-273050" lvl="6" marL="32004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7pPr>
            <a:lvl8pPr indent="-273050" lvl="7" marL="36576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8pPr>
            <a:lvl9pPr indent="-273050" lvl="8" marL="4114800">
              <a:spcBef>
                <a:spcPts val="0"/>
              </a:spcBef>
              <a:spcAft>
                <a:spcPts val="0"/>
              </a:spcAft>
              <a:buClr>
                <a:schemeClr val="accent1"/>
              </a:buClr>
              <a:buSzPts val="700"/>
              <a:buFont typeface="Barlow Medium"/>
              <a:buChar char="■"/>
              <a:defRPr sz="700">
                <a:solidFill>
                  <a:schemeClr val="accent1"/>
                </a:solidFill>
                <a:latin typeface="Barlow Medium"/>
                <a:ea typeface="Barlow Medium"/>
                <a:cs typeface="Barlow Medium"/>
                <a:sym typeface="Barlow Medium"/>
              </a:defRPr>
            </a:lvl9pPr>
          </a:lstStyle>
          <a:p/>
        </p:txBody>
      </p:sp>
      <p:sp>
        <p:nvSpPr>
          <p:cNvPr id="314" name="Google Shape;314;p5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rategy Canvas / Line Graph">
  <p:cSld name="CUSTOM_3">
    <p:spTree>
      <p:nvGrpSpPr>
        <p:cNvPr id="315" name="Shape 315"/>
        <p:cNvGrpSpPr/>
        <p:nvPr/>
      </p:nvGrpSpPr>
      <p:grpSpPr>
        <a:xfrm>
          <a:off x="0" y="0"/>
          <a:ext cx="0" cy="0"/>
          <a:chOff x="0" y="0"/>
          <a:chExt cx="0" cy="0"/>
        </a:xfrm>
      </p:grpSpPr>
      <p:sp>
        <p:nvSpPr>
          <p:cNvPr id="316" name="Google Shape;316;p53"/>
          <p:cNvSpPr txBox="1"/>
          <p:nvPr>
            <p:ph idx="1" type="body"/>
          </p:nvPr>
        </p:nvSpPr>
        <p:spPr>
          <a:xfrm>
            <a:off x="3917825" y="4024920"/>
            <a:ext cx="44412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17" name="Google Shape;317;p53"/>
          <p:cNvSpPr txBox="1"/>
          <p:nvPr>
            <p:ph idx="2" type="subTitle"/>
          </p:nvPr>
        </p:nvSpPr>
        <p:spPr>
          <a:xfrm>
            <a:off x="783675" y="3967895"/>
            <a:ext cx="2877600" cy="431100"/>
          </a:xfrm>
          <a:prstGeom prst="rect">
            <a:avLst/>
          </a:prstGeom>
        </p:spPr>
        <p:txBody>
          <a:bodyPr anchorCtr="0" anchor="t" bIns="0" lIns="0" spcFirstLastPara="1" rIns="0" wrap="square" tIns="0">
            <a:noAutofit/>
          </a:bodyPr>
          <a:lstStyle>
            <a:lvl1pPr lvl="0">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1pPr>
            <a:lvl2pPr lvl="1">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2pPr>
            <a:lvl3pPr lvl="2">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3pPr>
            <a:lvl4pPr lvl="3">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4pPr>
            <a:lvl5pPr lvl="4">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5pPr>
            <a:lvl6pPr lvl="5">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6pPr>
            <a:lvl7pPr lvl="6">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7pPr>
            <a:lvl8pPr lvl="7">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8pPr>
            <a:lvl9pPr lvl="8">
              <a:spcBef>
                <a:spcPts val="0"/>
              </a:spcBef>
              <a:spcAft>
                <a:spcPts val="0"/>
              </a:spcAft>
              <a:buClr>
                <a:schemeClr val="accent1"/>
              </a:buClr>
              <a:buSzPts val="2800"/>
              <a:buFont typeface="Barlow ExtraLight"/>
              <a:buNone/>
              <a:defRPr sz="2800">
                <a:solidFill>
                  <a:schemeClr val="accent1"/>
                </a:solidFill>
                <a:latin typeface="Barlow ExtraLight"/>
                <a:ea typeface="Barlow ExtraLight"/>
                <a:cs typeface="Barlow ExtraLight"/>
                <a:sym typeface="Barlow ExtraLight"/>
              </a:defRPr>
            </a:lvl9pPr>
          </a:lstStyle>
          <a:p/>
        </p:txBody>
      </p:sp>
      <p:sp>
        <p:nvSpPr>
          <p:cNvPr id="318" name="Google Shape;318;p5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1"/>
                </a:solidFill>
              </a:defRPr>
            </a:lvl1pPr>
            <a:lvl2pPr lvl="1" rtl="0">
              <a:buNone/>
              <a:defRPr sz="1100">
                <a:solidFill>
                  <a:schemeClr val="accent1"/>
                </a:solidFill>
              </a:defRPr>
            </a:lvl2pPr>
            <a:lvl3pPr lvl="2" rtl="0">
              <a:buNone/>
              <a:defRPr sz="1100">
                <a:solidFill>
                  <a:schemeClr val="accent1"/>
                </a:solidFill>
              </a:defRPr>
            </a:lvl3pPr>
            <a:lvl4pPr lvl="3" rtl="0">
              <a:buNone/>
              <a:defRPr sz="1100">
                <a:solidFill>
                  <a:schemeClr val="accent1"/>
                </a:solidFill>
              </a:defRPr>
            </a:lvl4pPr>
            <a:lvl5pPr lvl="4" rtl="0">
              <a:buNone/>
              <a:defRPr sz="1100">
                <a:solidFill>
                  <a:schemeClr val="accent1"/>
                </a:solidFill>
              </a:defRPr>
            </a:lvl5pPr>
            <a:lvl6pPr lvl="5" rtl="0">
              <a:buNone/>
              <a:defRPr sz="1100">
                <a:solidFill>
                  <a:schemeClr val="accent1"/>
                </a:solidFill>
              </a:defRPr>
            </a:lvl6pPr>
            <a:lvl7pPr lvl="6" rtl="0">
              <a:buNone/>
              <a:defRPr sz="1100">
                <a:solidFill>
                  <a:schemeClr val="accent1"/>
                </a:solidFill>
              </a:defRPr>
            </a:lvl7pPr>
            <a:lvl8pPr lvl="7" rtl="0">
              <a:buNone/>
              <a:defRPr sz="1100">
                <a:solidFill>
                  <a:schemeClr val="accent1"/>
                </a:solidFill>
              </a:defRPr>
            </a:lvl8pPr>
            <a:lvl9pPr lvl="8" rtl="0">
              <a:buNone/>
              <a:defRPr sz="1100">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CUSTOM_4">
    <p:spTree>
      <p:nvGrpSpPr>
        <p:cNvPr id="319" name="Shape 319"/>
        <p:cNvGrpSpPr/>
        <p:nvPr/>
      </p:nvGrpSpPr>
      <p:grpSpPr>
        <a:xfrm>
          <a:off x="0" y="0"/>
          <a:ext cx="0" cy="0"/>
          <a:chOff x="0" y="0"/>
          <a:chExt cx="0" cy="0"/>
        </a:xfrm>
      </p:grpSpPr>
      <p:sp>
        <p:nvSpPr>
          <p:cNvPr id="320" name="Google Shape;320;p54"/>
          <p:cNvSpPr txBox="1"/>
          <p:nvPr>
            <p:ph type="title"/>
          </p:nvPr>
        </p:nvSpPr>
        <p:spPr>
          <a:xfrm>
            <a:off x="697350" y="2932550"/>
            <a:ext cx="7749300" cy="1015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dk1"/>
              </a:buClr>
              <a:buSzPts val="3600"/>
              <a:buFont typeface="Hepta Slab Medium"/>
              <a:buNone/>
              <a:defRPr>
                <a:latin typeface="Hepta Slab Medium"/>
                <a:ea typeface="Hepta Slab Medium"/>
                <a:cs typeface="Hepta Slab Medium"/>
                <a:sym typeface="Hepta Slab Medium"/>
              </a:defRPr>
            </a:lvl1pPr>
            <a:lvl2pPr lvl="1"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2pPr>
            <a:lvl3pPr lvl="2"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3pPr>
            <a:lvl4pPr lvl="3"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4pPr>
            <a:lvl5pPr lvl="4"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5pPr>
            <a:lvl6pPr lvl="5"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6pPr>
            <a:lvl7pPr lvl="6"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7pPr>
            <a:lvl8pPr lvl="7"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8pPr>
            <a:lvl9pPr lvl="8" algn="ctr">
              <a:spcBef>
                <a:spcPts val="0"/>
              </a:spcBef>
              <a:spcAft>
                <a:spcPts val="0"/>
              </a:spcAft>
              <a:buClr>
                <a:schemeClr val="dk1"/>
              </a:buClr>
              <a:buSzPts val="12800"/>
              <a:buFont typeface="Hepta Slab Medium"/>
              <a:buNone/>
              <a:defRPr sz="12800">
                <a:solidFill>
                  <a:schemeClr val="dk1"/>
                </a:solidFill>
                <a:latin typeface="Hepta Slab Medium"/>
                <a:ea typeface="Hepta Slab Medium"/>
                <a:cs typeface="Hepta Slab Medium"/>
                <a:sym typeface="Hepta Slab Medium"/>
              </a:defRPr>
            </a:lvl9pPr>
          </a:lstStyle>
          <a:p/>
        </p:txBody>
      </p:sp>
      <p:sp>
        <p:nvSpPr>
          <p:cNvPr id="321" name="Google Shape;321;p54"/>
          <p:cNvSpPr txBox="1"/>
          <p:nvPr>
            <p:ph idx="2" type="title"/>
          </p:nvPr>
        </p:nvSpPr>
        <p:spPr>
          <a:xfrm>
            <a:off x="3278250" y="1194450"/>
            <a:ext cx="2587500" cy="1992600"/>
          </a:xfrm>
          <a:prstGeom prst="rect">
            <a:avLst/>
          </a:prstGeom>
        </p:spPr>
        <p:txBody>
          <a:bodyPr anchorCtr="0" anchor="t" bIns="91425" lIns="91425" spcFirstLastPara="1" rIns="91425" wrap="square" tIns="91425">
            <a:noAutofit/>
          </a:bodyPr>
          <a:lstStyle>
            <a:lvl1pPr lvl="0" algn="ctr">
              <a:spcBef>
                <a:spcPts val="0"/>
              </a:spcBef>
              <a:spcAft>
                <a:spcPts val="0"/>
              </a:spcAft>
              <a:buClr>
                <a:schemeClr val="accent2"/>
              </a:buClr>
              <a:buSzPts val="12800"/>
              <a:buNone/>
              <a:defRPr sz="12800">
                <a:solidFill>
                  <a:schemeClr val="accent2"/>
                </a:solidFill>
              </a:defRPr>
            </a:lvl1pPr>
            <a:lvl2pPr lvl="1"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2pPr>
            <a:lvl3pPr lvl="2"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3pPr>
            <a:lvl4pPr lvl="3"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4pPr>
            <a:lvl5pPr lvl="4"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5pPr>
            <a:lvl6pPr lvl="5"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6pPr>
            <a:lvl7pPr lvl="6"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7pPr>
            <a:lvl8pPr lvl="7"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8pPr>
            <a:lvl9pPr lvl="8" algn="ctr">
              <a:spcBef>
                <a:spcPts val="0"/>
              </a:spcBef>
              <a:spcAft>
                <a:spcPts val="0"/>
              </a:spcAft>
              <a:buClr>
                <a:schemeClr val="accent2"/>
              </a:buClr>
              <a:buSzPts val="12800"/>
              <a:buNone/>
              <a:defRPr sz="12800">
                <a:solidFill>
                  <a:schemeClr val="accent2"/>
                </a:solidFill>
                <a:latin typeface="Barlow Light"/>
                <a:ea typeface="Barlow Light"/>
                <a:cs typeface="Barlow Light"/>
                <a:sym typeface="Barlow Light"/>
              </a:defRPr>
            </a:lvl9pPr>
          </a:lstStyle>
          <a:p/>
        </p:txBody>
      </p:sp>
      <p:sp>
        <p:nvSpPr>
          <p:cNvPr id="322" name="Google Shape;322;p5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PIs / Objectives">
  <p:cSld name="CUSTOM_5">
    <p:spTree>
      <p:nvGrpSpPr>
        <p:cNvPr id="323" name="Shape 323"/>
        <p:cNvGrpSpPr/>
        <p:nvPr/>
      </p:nvGrpSpPr>
      <p:grpSpPr>
        <a:xfrm>
          <a:off x="0" y="0"/>
          <a:ext cx="0" cy="0"/>
          <a:chOff x="0" y="0"/>
          <a:chExt cx="0" cy="0"/>
        </a:xfrm>
      </p:grpSpPr>
      <p:sp>
        <p:nvSpPr>
          <p:cNvPr id="324" name="Google Shape;324;p55"/>
          <p:cNvSpPr/>
          <p:nvPr/>
        </p:nvSpPr>
        <p:spPr>
          <a:xfrm rot="-5400000">
            <a:off x="4090300" y="-436575"/>
            <a:ext cx="4099200" cy="6015000"/>
          </a:xfrm>
          <a:prstGeom prst="round2SameRect">
            <a:avLst>
              <a:gd fmla="val 16667" name="adj1"/>
              <a:gd fmla="val 0" name="adj2"/>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endParaRPr>
          </a:p>
        </p:txBody>
      </p:sp>
      <p:sp>
        <p:nvSpPr>
          <p:cNvPr id="325" name="Google Shape;325;p55"/>
          <p:cNvSpPr txBox="1"/>
          <p:nvPr>
            <p:ph idx="1" type="body"/>
          </p:nvPr>
        </p:nvSpPr>
        <p:spPr>
          <a:xfrm>
            <a:off x="3918400"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6" name="Google Shape;326;p55"/>
          <p:cNvSpPr txBox="1"/>
          <p:nvPr>
            <p:ph idx="2" type="body"/>
          </p:nvPr>
        </p:nvSpPr>
        <p:spPr>
          <a:xfrm>
            <a:off x="3918400"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7" name="Google Shape;327;p55"/>
          <p:cNvSpPr txBox="1"/>
          <p:nvPr>
            <p:ph idx="3" type="body"/>
          </p:nvPr>
        </p:nvSpPr>
        <p:spPr>
          <a:xfrm>
            <a:off x="7044450" y="36805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28" name="Google Shape;328;p55"/>
          <p:cNvSpPr txBox="1"/>
          <p:nvPr>
            <p:ph idx="4" type="body"/>
          </p:nvPr>
        </p:nvSpPr>
        <p:spPr>
          <a:xfrm>
            <a:off x="7044450" y="37806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29" name="Google Shape;329;p55"/>
          <p:cNvSpPr/>
          <p:nvPr>
            <p:ph idx="5" type="pic"/>
          </p:nvPr>
        </p:nvSpPr>
        <p:spPr>
          <a:xfrm>
            <a:off x="7049625" y="1588125"/>
            <a:ext cx="1305900" cy="1918500"/>
          </a:xfrm>
          <a:prstGeom prst="roundRect">
            <a:avLst>
              <a:gd fmla="val 16667" name="adj"/>
            </a:avLst>
          </a:prstGeom>
          <a:noFill/>
          <a:ln>
            <a:noFill/>
          </a:ln>
        </p:spPr>
      </p:sp>
      <p:sp>
        <p:nvSpPr>
          <p:cNvPr id="330" name="Google Shape;330;p55"/>
          <p:cNvSpPr/>
          <p:nvPr>
            <p:ph idx="6" type="pic"/>
          </p:nvPr>
        </p:nvSpPr>
        <p:spPr>
          <a:xfrm>
            <a:off x="3915213" y="1588600"/>
            <a:ext cx="1305900" cy="1918500"/>
          </a:xfrm>
          <a:prstGeom prst="roundRect">
            <a:avLst>
              <a:gd fmla="val 16667" name="adj"/>
            </a:avLst>
          </a:prstGeom>
          <a:noFill/>
          <a:ln>
            <a:noFill/>
          </a:ln>
        </p:spPr>
      </p:sp>
      <p:sp>
        <p:nvSpPr>
          <p:cNvPr id="331" name="Google Shape;331;p55"/>
          <p:cNvSpPr/>
          <p:nvPr>
            <p:ph idx="7" type="pic"/>
          </p:nvPr>
        </p:nvSpPr>
        <p:spPr>
          <a:xfrm>
            <a:off x="5490975" y="1588600"/>
            <a:ext cx="1305900" cy="1918500"/>
          </a:xfrm>
          <a:prstGeom prst="roundRect">
            <a:avLst>
              <a:gd fmla="val 16667" name="adj"/>
            </a:avLst>
          </a:prstGeom>
          <a:noFill/>
          <a:ln>
            <a:noFill/>
          </a:ln>
        </p:spPr>
      </p:sp>
      <p:sp>
        <p:nvSpPr>
          <p:cNvPr id="332" name="Google Shape;332;p55"/>
          <p:cNvSpPr txBox="1"/>
          <p:nvPr>
            <p:ph idx="8" type="subTitle"/>
          </p:nvPr>
        </p:nvSpPr>
        <p:spPr>
          <a:xfrm>
            <a:off x="3918800"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3" name="Google Shape;333;p55"/>
          <p:cNvSpPr txBox="1"/>
          <p:nvPr>
            <p:ph idx="9" type="subTitle"/>
          </p:nvPr>
        </p:nvSpPr>
        <p:spPr>
          <a:xfrm>
            <a:off x="5484775" y="10345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4" name="Google Shape;334;p55"/>
          <p:cNvSpPr txBox="1"/>
          <p:nvPr>
            <p:ph idx="13" type="subTitle"/>
          </p:nvPr>
        </p:nvSpPr>
        <p:spPr>
          <a:xfrm>
            <a:off x="7050750" y="1032775"/>
            <a:ext cx="1307100" cy="554100"/>
          </a:xfrm>
          <a:prstGeom prst="rect">
            <a:avLst/>
          </a:prstGeom>
        </p:spPr>
        <p:txBody>
          <a:bodyPr anchorCtr="0" anchor="b" bIns="0" lIns="0" spcFirstLastPara="1" rIns="0" wrap="square" tIns="0">
            <a:noAutofit/>
          </a:bodyPr>
          <a:lstStyle>
            <a:lvl1pPr lvl="0">
              <a:spcBef>
                <a:spcPts val="0"/>
              </a:spcBef>
              <a:spcAft>
                <a:spcPts val="0"/>
              </a:spcAft>
              <a:buClr>
                <a:schemeClr val="accent2"/>
              </a:buClr>
              <a:buSzPts val="3600"/>
              <a:buFont typeface="Barlow ExtraLight"/>
              <a:buNone/>
              <a:defRPr sz="3600">
                <a:solidFill>
                  <a:schemeClr val="accent2"/>
                </a:solidFill>
                <a:latin typeface="Barlow ExtraLight"/>
                <a:ea typeface="Barlow ExtraLight"/>
                <a:cs typeface="Barlow ExtraLight"/>
                <a:sym typeface="Barlow ExtraLight"/>
              </a:defRPr>
            </a:lvl1pPr>
            <a:lvl2pPr lvl="1"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2pPr>
            <a:lvl3pPr lvl="2"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3pPr>
            <a:lvl4pPr lvl="3"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4pPr>
            <a:lvl5pPr lvl="4"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5pPr>
            <a:lvl6pPr lvl="5"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6pPr>
            <a:lvl7pPr lvl="6"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7pPr>
            <a:lvl8pPr lvl="7"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8pPr>
            <a:lvl9pPr lvl="8" algn="r">
              <a:spcBef>
                <a:spcPts val="0"/>
              </a:spcBef>
              <a:spcAft>
                <a:spcPts val="0"/>
              </a:spcAft>
              <a:buClr>
                <a:schemeClr val="accent3"/>
              </a:buClr>
              <a:buSzPts val="2800"/>
              <a:buFont typeface="Barlow ExtraLight"/>
              <a:buNone/>
              <a:defRPr sz="2800">
                <a:solidFill>
                  <a:schemeClr val="accent3"/>
                </a:solidFill>
                <a:latin typeface="Barlow ExtraLight"/>
                <a:ea typeface="Barlow ExtraLight"/>
                <a:cs typeface="Barlow ExtraLight"/>
                <a:sym typeface="Barlow ExtraLight"/>
              </a:defRPr>
            </a:lvl9pPr>
          </a:lstStyle>
          <a:p/>
        </p:txBody>
      </p:sp>
      <p:sp>
        <p:nvSpPr>
          <p:cNvPr id="335" name="Google Shape;335;p55"/>
          <p:cNvSpPr txBox="1"/>
          <p:nvPr>
            <p:ph idx="14" type="body"/>
          </p:nvPr>
        </p:nvSpPr>
        <p:spPr>
          <a:xfrm>
            <a:off x="507400" y="1828050"/>
            <a:ext cx="2136300" cy="2973300"/>
          </a:xfrm>
          <a:prstGeom prst="rect">
            <a:avLst/>
          </a:prstGeom>
        </p:spPr>
        <p:txBody>
          <a:bodyPr anchorCtr="0" anchor="t" bIns="91425" lIns="91425" spcFirstLastPara="1" rIns="91425" wrap="square" tIns="91425">
            <a:noAutofit/>
          </a:bodyPr>
          <a:lstStyle>
            <a:lvl1pPr indent="-406400" lvl="0" marL="457200">
              <a:spcBef>
                <a:spcPts val="0"/>
              </a:spcBef>
              <a:spcAft>
                <a:spcPts val="0"/>
              </a:spcAft>
              <a:buClr>
                <a:schemeClr val="accent2"/>
              </a:buClr>
              <a:buSzPts val="2800"/>
              <a:buChar char="●"/>
              <a:defRPr sz="2800">
                <a:solidFill>
                  <a:schemeClr val="accent2"/>
                </a:solidFill>
              </a:defRPr>
            </a:lvl1pPr>
            <a:lvl2pPr indent="-406400" lvl="1" marL="914400">
              <a:spcBef>
                <a:spcPts val="0"/>
              </a:spcBef>
              <a:spcAft>
                <a:spcPts val="0"/>
              </a:spcAft>
              <a:buClr>
                <a:schemeClr val="accent2"/>
              </a:buClr>
              <a:buSzPts val="2800"/>
              <a:buChar char="○"/>
              <a:defRPr sz="2800">
                <a:solidFill>
                  <a:schemeClr val="accent2"/>
                </a:solidFill>
              </a:defRPr>
            </a:lvl2pPr>
            <a:lvl3pPr indent="-406400" lvl="2" marL="1371600">
              <a:spcBef>
                <a:spcPts val="0"/>
              </a:spcBef>
              <a:spcAft>
                <a:spcPts val="0"/>
              </a:spcAft>
              <a:buClr>
                <a:schemeClr val="accent2"/>
              </a:buClr>
              <a:buSzPts val="2800"/>
              <a:buChar char="■"/>
              <a:defRPr sz="2800">
                <a:solidFill>
                  <a:schemeClr val="accent2"/>
                </a:solidFill>
              </a:defRPr>
            </a:lvl3pPr>
            <a:lvl4pPr indent="-406400" lvl="3" marL="1828800">
              <a:spcBef>
                <a:spcPts val="0"/>
              </a:spcBef>
              <a:spcAft>
                <a:spcPts val="0"/>
              </a:spcAft>
              <a:buClr>
                <a:schemeClr val="accent2"/>
              </a:buClr>
              <a:buSzPts val="2800"/>
              <a:buChar char="●"/>
              <a:defRPr sz="2800">
                <a:solidFill>
                  <a:schemeClr val="accent2"/>
                </a:solidFill>
              </a:defRPr>
            </a:lvl4pPr>
            <a:lvl5pPr indent="-406400" lvl="4" marL="2286000">
              <a:spcBef>
                <a:spcPts val="0"/>
              </a:spcBef>
              <a:spcAft>
                <a:spcPts val="0"/>
              </a:spcAft>
              <a:buClr>
                <a:schemeClr val="accent2"/>
              </a:buClr>
              <a:buSzPts val="2800"/>
              <a:buChar char="○"/>
              <a:defRPr sz="2800">
                <a:solidFill>
                  <a:schemeClr val="accent2"/>
                </a:solidFill>
              </a:defRPr>
            </a:lvl5pPr>
            <a:lvl6pPr indent="-406400" lvl="5" marL="2743200">
              <a:spcBef>
                <a:spcPts val="0"/>
              </a:spcBef>
              <a:spcAft>
                <a:spcPts val="0"/>
              </a:spcAft>
              <a:buClr>
                <a:schemeClr val="accent2"/>
              </a:buClr>
              <a:buSzPts val="2800"/>
              <a:buChar char="■"/>
              <a:defRPr sz="2800">
                <a:solidFill>
                  <a:schemeClr val="accent2"/>
                </a:solidFill>
              </a:defRPr>
            </a:lvl6pPr>
            <a:lvl7pPr indent="-406400" lvl="6" marL="3200400">
              <a:spcBef>
                <a:spcPts val="0"/>
              </a:spcBef>
              <a:spcAft>
                <a:spcPts val="0"/>
              </a:spcAft>
              <a:buClr>
                <a:schemeClr val="accent2"/>
              </a:buClr>
              <a:buSzPts val="2800"/>
              <a:buChar char="●"/>
              <a:defRPr sz="2800">
                <a:solidFill>
                  <a:schemeClr val="accent2"/>
                </a:solidFill>
              </a:defRPr>
            </a:lvl7pPr>
            <a:lvl8pPr indent="-406400" lvl="7" marL="3657600">
              <a:spcBef>
                <a:spcPts val="0"/>
              </a:spcBef>
              <a:spcAft>
                <a:spcPts val="0"/>
              </a:spcAft>
              <a:buClr>
                <a:schemeClr val="accent2"/>
              </a:buClr>
              <a:buSzPts val="2800"/>
              <a:buChar char="○"/>
              <a:defRPr sz="2800">
                <a:solidFill>
                  <a:schemeClr val="accent2"/>
                </a:solidFill>
              </a:defRPr>
            </a:lvl8pPr>
            <a:lvl9pPr indent="-406400" lvl="8" marL="4114800">
              <a:spcBef>
                <a:spcPts val="0"/>
              </a:spcBef>
              <a:spcAft>
                <a:spcPts val="0"/>
              </a:spcAft>
              <a:buClr>
                <a:schemeClr val="accent2"/>
              </a:buClr>
              <a:buSzPts val="2800"/>
              <a:buChar char="■"/>
              <a:defRPr sz="2800">
                <a:solidFill>
                  <a:schemeClr val="accent2"/>
                </a:solidFill>
              </a:defRPr>
            </a:lvl9pPr>
          </a:lstStyle>
          <a:p/>
        </p:txBody>
      </p:sp>
      <p:sp>
        <p:nvSpPr>
          <p:cNvPr id="336" name="Google Shape;336;p55"/>
          <p:cNvSpPr txBox="1"/>
          <p:nvPr>
            <p:ph idx="15" type="body"/>
          </p:nvPr>
        </p:nvSpPr>
        <p:spPr>
          <a:xfrm>
            <a:off x="5481425" y="3680775"/>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37" name="Google Shape;337;p55"/>
          <p:cNvSpPr txBox="1"/>
          <p:nvPr>
            <p:ph idx="16" type="body"/>
          </p:nvPr>
        </p:nvSpPr>
        <p:spPr>
          <a:xfrm>
            <a:off x="5481425" y="3780825"/>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38" name="Google Shape;338;p5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32">
          <p15:clr>
            <a:srgbClr val="E46962"/>
          </p15:clr>
        </p15:guide>
        <p15:guide id="2" orient="horz" pos="2088">
          <p15:clr>
            <a:srgbClr val="E46962"/>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ction Plan + 5 Images">
  <p:cSld name="CUSTOM_6">
    <p:spTree>
      <p:nvGrpSpPr>
        <p:cNvPr id="339" name="Shape 339"/>
        <p:cNvGrpSpPr/>
        <p:nvPr/>
      </p:nvGrpSpPr>
      <p:grpSpPr>
        <a:xfrm>
          <a:off x="0" y="0"/>
          <a:ext cx="0" cy="0"/>
          <a:chOff x="0" y="0"/>
          <a:chExt cx="0" cy="0"/>
        </a:xfrm>
      </p:grpSpPr>
      <p:sp>
        <p:nvSpPr>
          <p:cNvPr id="340" name="Google Shape;340;p56"/>
          <p:cNvSpPr txBox="1"/>
          <p:nvPr>
            <p:ph idx="1" type="body"/>
          </p:nvPr>
        </p:nvSpPr>
        <p:spPr>
          <a:xfrm>
            <a:off x="7911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41" name="Google Shape;341;p56"/>
          <p:cNvSpPr txBox="1"/>
          <p:nvPr>
            <p:ph idx="2" type="body"/>
          </p:nvPr>
        </p:nvSpPr>
        <p:spPr>
          <a:xfrm>
            <a:off x="7911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cxnSp>
        <p:nvCxnSpPr>
          <p:cNvPr id="342" name="Google Shape;342;p56"/>
          <p:cNvCxnSpPr/>
          <p:nvPr/>
        </p:nvCxnSpPr>
        <p:spPr>
          <a:xfrm rot="10800000">
            <a:off x="827250" y="1481375"/>
            <a:ext cx="7489500" cy="0"/>
          </a:xfrm>
          <a:prstGeom prst="straightConnector1">
            <a:avLst/>
          </a:prstGeom>
          <a:noFill/>
          <a:ln cap="flat" cmpd="sng" w="19050">
            <a:solidFill>
              <a:schemeClr val="accent2"/>
            </a:solidFill>
            <a:prstDash val="solid"/>
            <a:round/>
            <a:headEnd len="med" w="med" type="none"/>
            <a:tailEnd len="med" w="med" type="none"/>
          </a:ln>
        </p:spPr>
      </p:cxnSp>
      <p:sp>
        <p:nvSpPr>
          <p:cNvPr id="343" name="Google Shape;343;p56"/>
          <p:cNvSpPr/>
          <p:nvPr>
            <p:ph idx="3" type="pic"/>
          </p:nvPr>
        </p:nvSpPr>
        <p:spPr>
          <a:xfrm>
            <a:off x="7049625" y="523025"/>
            <a:ext cx="1305900" cy="1918500"/>
          </a:xfrm>
          <a:prstGeom prst="roundRect">
            <a:avLst>
              <a:gd fmla="val 16667" name="adj"/>
            </a:avLst>
          </a:prstGeom>
          <a:noFill/>
          <a:ln>
            <a:noFill/>
          </a:ln>
        </p:spPr>
      </p:sp>
      <p:sp>
        <p:nvSpPr>
          <p:cNvPr id="344" name="Google Shape;344;p56"/>
          <p:cNvSpPr/>
          <p:nvPr>
            <p:ph idx="4" type="pic"/>
          </p:nvPr>
        </p:nvSpPr>
        <p:spPr>
          <a:xfrm>
            <a:off x="784775" y="522100"/>
            <a:ext cx="1305900" cy="1918500"/>
          </a:xfrm>
          <a:prstGeom prst="roundRect">
            <a:avLst>
              <a:gd fmla="val 16667" name="adj"/>
            </a:avLst>
          </a:prstGeom>
          <a:noFill/>
          <a:ln>
            <a:noFill/>
          </a:ln>
        </p:spPr>
      </p:sp>
      <p:sp>
        <p:nvSpPr>
          <p:cNvPr id="345" name="Google Shape;345;p56"/>
          <p:cNvSpPr/>
          <p:nvPr>
            <p:ph idx="5" type="pic"/>
          </p:nvPr>
        </p:nvSpPr>
        <p:spPr>
          <a:xfrm>
            <a:off x="2343950" y="523500"/>
            <a:ext cx="1305900" cy="1918500"/>
          </a:xfrm>
          <a:prstGeom prst="roundRect">
            <a:avLst>
              <a:gd fmla="val 16667" name="adj"/>
            </a:avLst>
          </a:prstGeom>
          <a:noFill/>
          <a:ln>
            <a:noFill/>
          </a:ln>
        </p:spPr>
      </p:sp>
      <p:sp>
        <p:nvSpPr>
          <p:cNvPr id="346" name="Google Shape;346;p56"/>
          <p:cNvSpPr/>
          <p:nvPr>
            <p:ph idx="6" type="pic"/>
          </p:nvPr>
        </p:nvSpPr>
        <p:spPr>
          <a:xfrm>
            <a:off x="3915213" y="523500"/>
            <a:ext cx="1305900" cy="1918500"/>
          </a:xfrm>
          <a:prstGeom prst="roundRect">
            <a:avLst>
              <a:gd fmla="val 16667" name="adj"/>
            </a:avLst>
          </a:prstGeom>
          <a:noFill/>
          <a:ln>
            <a:noFill/>
          </a:ln>
        </p:spPr>
      </p:sp>
      <p:sp>
        <p:nvSpPr>
          <p:cNvPr id="347" name="Google Shape;347;p56"/>
          <p:cNvSpPr/>
          <p:nvPr>
            <p:ph idx="7" type="pic"/>
          </p:nvPr>
        </p:nvSpPr>
        <p:spPr>
          <a:xfrm>
            <a:off x="5490975" y="523500"/>
            <a:ext cx="1305900" cy="1918500"/>
          </a:xfrm>
          <a:prstGeom prst="roundRect">
            <a:avLst>
              <a:gd fmla="val 16667" name="adj"/>
            </a:avLst>
          </a:prstGeom>
          <a:noFill/>
          <a:ln>
            <a:noFill/>
          </a:ln>
        </p:spPr>
      </p:sp>
      <p:sp>
        <p:nvSpPr>
          <p:cNvPr id="348" name="Google Shape;348;p56"/>
          <p:cNvSpPr txBox="1"/>
          <p:nvPr>
            <p:ph idx="8" type="body"/>
          </p:nvPr>
        </p:nvSpPr>
        <p:spPr>
          <a:xfrm>
            <a:off x="5481425" y="4112700"/>
            <a:ext cx="28776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49" name="Google Shape;349;p56"/>
          <p:cNvSpPr txBox="1"/>
          <p:nvPr>
            <p:ph idx="9" type="subTitle"/>
          </p:nvPr>
        </p:nvSpPr>
        <p:spPr>
          <a:xfrm>
            <a:off x="5481425" y="3897300"/>
            <a:ext cx="2877600" cy="215400"/>
          </a:xfrm>
          <a:prstGeom prst="rect">
            <a:avLst/>
          </a:prstGeom>
        </p:spPr>
        <p:txBody>
          <a:bodyPr anchorCtr="0" anchor="t" bIns="0" lIns="0" spcFirstLastPara="1" rIns="0" wrap="square" tIns="0">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2pPr>
            <a:lvl3pPr lvl="2">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3pPr>
            <a:lvl4pPr lvl="3">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4pPr>
            <a:lvl5pPr lvl="4">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5pPr>
            <a:lvl6pPr lvl="5">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6pPr>
            <a:lvl7pPr lvl="6">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7pPr>
            <a:lvl8pPr lvl="7">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8pPr>
            <a:lvl9pPr lvl="8">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9pPr>
          </a:lstStyle>
          <a:p/>
        </p:txBody>
      </p:sp>
      <p:sp>
        <p:nvSpPr>
          <p:cNvPr id="350" name="Google Shape;350;p56"/>
          <p:cNvSpPr txBox="1"/>
          <p:nvPr>
            <p:ph idx="13" type="body"/>
          </p:nvPr>
        </p:nvSpPr>
        <p:spPr>
          <a:xfrm>
            <a:off x="23495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1" name="Google Shape;351;p56"/>
          <p:cNvSpPr txBox="1"/>
          <p:nvPr>
            <p:ph idx="14" type="body"/>
          </p:nvPr>
        </p:nvSpPr>
        <p:spPr>
          <a:xfrm>
            <a:off x="23495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2" name="Google Shape;352;p56"/>
          <p:cNvSpPr txBox="1"/>
          <p:nvPr>
            <p:ph idx="15" type="body"/>
          </p:nvPr>
        </p:nvSpPr>
        <p:spPr>
          <a:xfrm>
            <a:off x="390785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3" name="Google Shape;353;p56"/>
          <p:cNvSpPr txBox="1"/>
          <p:nvPr>
            <p:ph idx="16" type="body"/>
          </p:nvPr>
        </p:nvSpPr>
        <p:spPr>
          <a:xfrm>
            <a:off x="390785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4" name="Google Shape;354;p56"/>
          <p:cNvSpPr txBox="1"/>
          <p:nvPr>
            <p:ph idx="17" type="body"/>
          </p:nvPr>
        </p:nvSpPr>
        <p:spPr>
          <a:xfrm>
            <a:off x="5496525"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5" name="Google Shape;355;p56"/>
          <p:cNvSpPr txBox="1"/>
          <p:nvPr>
            <p:ph idx="18" type="body"/>
          </p:nvPr>
        </p:nvSpPr>
        <p:spPr>
          <a:xfrm>
            <a:off x="5496525"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6" name="Google Shape;356;p56"/>
          <p:cNvSpPr txBox="1"/>
          <p:nvPr>
            <p:ph idx="19" type="body"/>
          </p:nvPr>
        </p:nvSpPr>
        <p:spPr>
          <a:xfrm>
            <a:off x="7085200" y="2615450"/>
            <a:ext cx="1294800" cy="100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1pPr>
            <a:lvl2pPr indent="-273050" lvl="1" marL="914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2pPr>
            <a:lvl3pPr indent="-273050" lvl="2" marL="1371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3pPr>
            <a:lvl4pPr indent="-273050" lvl="3" marL="1828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4pPr>
            <a:lvl5pPr indent="-273050" lvl="4" marL="22860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5pPr>
            <a:lvl6pPr indent="-273050" lvl="5" marL="27432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6pPr>
            <a:lvl7pPr indent="-273050" lvl="6" marL="32004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7pPr>
            <a:lvl8pPr indent="-273050" lvl="7" marL="36576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8pPr>
            <a:lvl9pPr indent="-273050" lvl="8" marL="4114800">
              <a:spcBef>
                <a:spcPts val="0"/>
              </a:spcBef>
              <a:spcAft>
                <a:spcPts val="0"/>
              </a:spcAft>
              <a:buClr>
                <a:schemeClr val="accent2"/>
              </a:buClr>
              <a:buSzPts val="700"/>
              <a:buFont typeface="Barlow Medium"/>
              <a:buChar char="■"/>
              <a:defRPr sz="700">
                <a:solidFill>
                  <a:schemeClr val="accent2"/>
                </a:solidFill>
                <a:latin typeface="Barlow Medium"/>
                <a:ea typeface="Barlow Medium"/>
                <a:cs typeface="Barlow Medium"/>
                <a:sym typeface="Barlow Medium"/>
              </a:defRPr>
            </a:lvl9pPr>
          </a:lstStyle>
          <a:p/>
        </p:txBody>
      </p:sp>
      <p:sp>
        <p:nvSpPr>
          <p:cNvPr id="357" name="Google Shape;357;p56"/>
          <p:cNvSpPr txBox="1"/>
          <p:nvPr>
            <p:ph idx="20" type="body"/>
          </p:nvPr>
        </p:nvSpPr>
        <p:spPr>
          <a:xfrm>
            <a:off x="7085200" y="2715500"/>
            <a:ext cx="1294800" cy="223200"/>
          </a:xfrm>
          <a:prstGeom prst="rect">
            <a:avLst/>
          </a:prstGeom>
        </p:spPr>
        <p:txBody>
          <a:bodyPr anchorCtr="0" anchor="t" bIns="0" lIns="0" spcFirstLastPara="1" rIns="0" wrap="square" tIns="0">
            <a:noAutofit/>
          </a:bodyPr>
          <a:lstStyle>
            <a:lvl1pPr indent="-273050" lvl="0" marL="457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1pPr>
            <a:lvl2pPr indent="-273050" lvl="1" marL="914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2pPr>
            <a:lvl3pPr indent="-273050" lvl="2" marL="1371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3pPr>
            <a:lvl4pPr indent="-273050" lvl="3" marL="1828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4pPr>
            <a:lvl5pPr indent="-273050" lvl="4" marL="22860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5pPr>
            <a:lvl6pPr indent="-273050" lvl="5" marL="27432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6pPr>
            <a:lvl7pPr indent="-273050" lvl="6" marL="32004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7pPr>
            <a:lvl8pPr indent="-273050" lvl="7" marL="36576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8pPr>
            <a:lvl9pPr indent="-273050" lvl="8" marL="4114800">
              <a:spcBef>
                <a:spcPts val="0"/>
              </a:spcBef>
              <a:spcAft>
                <a:spcPts val="0"/>
              </a:spcAft>
              <a:buClr>
                <a:schemeClr val="lt1"/>
              </a:buClr>
              <a:buSzPts val="700"/>
              <a:buFont typeface="Barlow Medium"/>
              <a:buChar char="■"/>
              <a:defRPr sz="700">
                <a:solidFill>
                  <a:schemeClr val="lt1"/>
                </a:solidFill>
                <a:latin typeface="Barlow Medium"/>
                <a:ea typeface="Barlow Medium"/>
                <a:cs typeface="Barlow Medium"/>
                <a:sym typeface="Barlow Medium"/>
              </a:defRPr>
            </a:lvl9pPr>
          </a:lstStyle>
          <a:p/>
        </p:txBody>
      </p:sp>
      <p:sp>
        <p:nvSpPr>
          <p:cNvPr id="358" name="Google Shape;358;p56"/>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meline Graphic">
  <p:cSld name="CUSTOM_9">
    <p:spTree>
      <p:nvGrpSpPr>
        <p:cNvPr id="359" name="Shape 359"/>
        <p:cNvGrpSpPr/>
        <p:nvPr/>
      </p:nvGrpSpPr>
      <p:grpSpPr>
        <a:xfrm>
          <a:off x="0" y="0"/>
          <a:ext cx="0" cy="0"/>
          <a:chOff x="0" y="0"/>
          <a:chExt cx="0" cy="0"/>
        </a:xfrm>
      </p:grpSpPr>
      <p:sp>
        <p:nvSpPr>
          <p:cNvPr id="360" name="Google Shape;360;p57"/>
          <p:cNvSpPr txBox="1"/>
          <p:nvPr>
            <p:ph idx="1" type="body"/>
          </p:nvPr>
        </p:nvSpPr>
        <p:spPr>
          <a:xfrm>
            <a:off x="3133000" y="514275"/>
            <a:ext cx="3890700" cy="505200"/>
          </a:xfrm>
          <a:prstGeom prst="rect">
            <a:avLst/>
          </a:prstGeom>
        </p:spPr>
        <p:txBody>
          <a:bodyPr anchorCtr="0" anchor="t"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1" name="Google Shape;361;p57"/>
          <p:cNvSpPr txBox="1"/>
          <p:nvPr>
            <p:ph idx="2" type="body"/>
          </p:nvPr>
        </p:nvSpPr>
        <p:spPr>
          <a:xfrm>
            <a:off x="657679" y="436194"/>
            <a:ext cx="2278800" cy="1985100"/>
          </a:xfrm>
          <a:prstGeom prst="rect">
            <a:avLst/>
          </a:prstGeom>
        </p:spPr>
        <p:txBody>
          <a:bodyPr anchorCtr="0" anchor="t" bIns="91425" lIns="91425" spcFirstLastPara="1" rIns="91425" wrap="square" tIns="91425">
            <a:noAutofit/>
          </a:bodyPr>
          <a:lstStyle>
            <a:lvl1pPr indent="-406400" lvl="0" marL="457200">
              <a:lnSpc>
                <a:spcPct val="80000"/>
              </a:lnSpc>
              <a:spcBef>
                <a:spcPts val="0"/>
              </a:spcBef>
              <a:spcAft>
                <a:spcPts val="0"/>
              </a:spcAft>
              <a:buClr>
                <a:schemeClr val="accent2"/>
              </a:buClr>
              <a:buSzPts val="2800"/>
              <a:buChar char="●"/>
              <a:defRPr sz="2800">
                <a:solidFill>
                  <a:schemeClr val="accent2"/>
                </a:solidFill>
              </a:defRPr>
            </a:lvl1pPr>
            <a:lvl2pPr indent="-406400" lvl="1" marL="914400">
              <a:lnSpc>
                <a:spcPct val="80000"/>
              </a:lnSpc>
              <a:spcBef>
                <a:spcPts val="0"/>
              </a:spcBef>
              <a:spcAft>
                <a:spcPts val="0"/>
              </a:spcAft>
              <a:buClr>
                <a:schemeClr val="accent2"/>
              </a:buClr>
              <a:buSzPts val="2800"/>
              <a:buChar char="○"/>
              <a:defRPr sz="2800">
                <a:solidFill>
                  <a:schemeClr val="accent2"/>
                </a:solidFill>
              </a:defRPr>
            </a:lvl2pPr>
            <a:lvl3pPr indent="-406400" lvl="2" marL="1371600">
              <a:lnSpc>
                <a:spcPct val="80000"/>
              </a:lnSpc>
              <a:spcBef>
                <a:spcPts val="0"/>
              </a:spcBef>
              <a:spcAft>
                <a:spcPts val="0"/>
              </a:spcAft>
              <a:buClr>
                <a:schemeClr val="accent2"/>
              </a:buClr>
              <a:buSzPts val="2800"/>
              <a:buChar char="■"/>
              <a:defRPr sz="2800">
                <a:solidFill>
                  <a:schemeClr val="accent2"/>
                </a:solidFill>
              </a:defRPr>
            </a:lvl3pPr>
            <a:lvl4pPr indent="-406400" lvl="3" marL="1828800">
              <a:lnSpc>
                <a:spcPct val="80000"/>
              </a:lnSpc>
              <a:spcBef>
                <a:spcPts val="0"/>
              </a:spcBef>
              <a:spcAft>
                <a:spcPts val="0"/>
              </a:spcAft>
              <a:buClr>
                <a:schemeClr val="accent2"/>
              </a:buClr>
              <a:buSzPts val="2800"/>
              <a:buChar char="●"/>
              <a:defRPr sz="2800">
                <a:solidFill>
                  <a:schemeClr val="accent2"/>
                </a:solidFill>
              </a:defRPr>
            </a:lvl4pPr>
            <a:lvl5pPr indent="-406400" lvl="4" marL="2286000">
              <a:lnSpc>
                <a:spcPct val="80000"/>
              </a:lnSpc>
              <a:spcBef>
                <a:spcPts val="0"/>
              </a:spcBef>
              <a:spcAft>
                <a:spcPts val="0"/>
              </a:spcAft>
              <a:buClr>
                <a:schemeClr val="accent2"/>
              </a:buClr>
              <a:buSzPts val="2800"/>
              <a:buChar char="○"/>
              <a:defRPr sz="2800">
                <a:solidFill>
                  <a:schemeClr val="accent2"/>
                </a:solidFill>
              </a:defRPr>
            </a:lvl5pPr>
            <a:lvl6pPr indent="-406400" lvl="5" marL="2743200">
              <a:lnSpc>
                <a:spcPct val="80000"/>
              </a:lnSpc>
              <a:spcBef>
                <a:spcPts val="0"/>
              </a:spcBef>
              <a:spcAft>
                <a:spcPts val="0"/>
              </a:spcAft>
              <a:buClr>
                <a:schemeClr val="accent2"/>
              </a:buClr>
              <a:buSzPts val="2800"/>
              <a:buChar char="■"/>
              <a:defRPr sz="2800">
                <a:solidFill>
                  <a:schemeClr val="accent2"/>
                </a:solidFill>
              </a:defRPr>
            </a:lvl6pPr>
            <a:lvl7pPr indent="-406400" lvl="6" marL="3200400">
              <a:lnSpc>
                <a:spcPct val="80000"/>
              </a:lnSpc>
              <a:spcBef>
                <a:spcPts val="0"/>
              </a:spcBef>
              <a:spcAft>
                <a:spcPts val="0"/>
              </a:spcAft>
              <a:buClr>
                <a:schemeClr val="accent2"/>
              </a:buClr>
              <a:buSzPts val="2800"/>
              <a:buChar char="●"/>
              <a:defRPr sz="2800">
                <a:solidFill>
                  <a:schemeClr val="accent2"/>
                </a:solidFill>
              </a:defRPr>
            </a:lvl7pPr>
            <a:lvl8pPr indent="-406400" lvl="7" marL="3657600">
              <a:lnSpc>
                <a:spcPct val="80000"/>
              </a:lnSpc>
              <a:spcBef>
                <a:spcPts val="0"/>
              </a:spcBef>
              <a:spcAft>
                <a:spcPts val="0"/>
              </a:spcAft>
              <a:buClr>
                <a:schemeClr val="accent2"/>
              </a:buClr>
              <a:buSzPts val="2800"/>
              <a:buChar char="○"/>
              <a:defRPr sz="2800">
                <a:solidFill>
                  <a:schemeClr val="accent2"/>
                </a:solidFill>
              </a:defRPr>
            </a:lvl8pPr>
            <a:lvl9pPr indent="-406400" lvl="8" marL="4114800">
              <a:lnSpc>
                <a:spcPct val="80000"/>
              </a:lnSpc>
              <a:spcBef>
                <a:spcPts val="0"/>
              </a:spcBef>
              <a:spcAft>
                <a:spcPts val="0"/>
              </a:spcAft>
              <a:buClr>
                <a:schemeClr val="accent2"/>
              </a:buClr>
              <a:buSzPts val="2800"/>
              <a:buChar char="■"/>
              <a:defRPr sz="2800">
                <a:solidFill>
                  <a:schemeClr val="accent2"/>
                </a:solidFill>
              </a:defRPr>
            </a:lvl9pPr>
          </a:lstStyle>
          <a:p/>
        </p:txBody>
      </p:sp>
      <p:sp>
        <p:nvSpPr>
          <p:cNvPr id="362" name="Google Shape;362;p57"/>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494">
          <p15:clr>
            <a:srgbClr val="E46962"/>
          </p15:clr>
        </p15:guide>
        <p15:guide id="2" orient="horz" pos="504">
          <p15:clr>
            <a:srgbClr val="E46962"/>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Revenue / Graphic">
  <p:cSld name="CUSTOM_12">
    <p:spTree>
      <p:nvGrpSpPr>
        <p:cNvPr id="363" name="Shape 363"/>
        <p:cNvGrpSpPr/>
        <p:nvPr/>
      </p:nvGrpSpPr>
      <p:grpSpPr>
        <a:xfrm>
          <a:off x="0" y="0"/>
          <a:ext cx="0" cy="0"/>
          <a:chOff x="0" y="0"/>
          <a:chExt cx="0" cy="0"/>
        </a:xfrm>
      </p:grpSpPr>
      <p:sp>
        <p:nvSpPr>
          <p:cNvPr id="364" name="Google Shape;364;p58"/>
          <p:cNvSpPr txBox="1"/>
          <p:nvPr>
            <p:ph idx="1" type="body"/>
          </p:nvPr>
        </p:nvSpPr>
        <p:spPr>
          <a:xfrm>
            <a:off x="569725" y="3435300"/>
            <a:ext cx="2884200" cy="1185300"/>
          </a:xfrm>
          <a:prstGeom prst="rect">
            <a:avLst/>
          </a:prstGeom>
        </p:spPr>
        <p:txBody>
          <a:bodyPr anchorCtr="0" anchor="b" bIns="0" lIns="0" spcFirstLastPara="1" rIns="0" wrap="square" tIns="0">
            <a:noAutofit/>
          </a:bodyPr>
          <a:lstStyle>
            <a:lvl1pPr indent="-298450" lvl="0" marL="457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1pPr>
            <a:lvl2pPr indent="-298450" lvl="1" marL="914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2pPr>
            <a:lvl3pPr indent="-298450" lvl="2" marL="1371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3pPr>
            <a:lvl4pPr indent="-298450" lvl="3" marL="1828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4pPr>
            <a:lvl5pPr indent="-298450" lvl="4" marL="2286000">
              <a:spcBef>
                <a:spcPts val="0"/>
              </a:spcBef>
              <a:spcAft>
                <a:spcPts val="0"/>
              </a:spcAft>
              <a:buClr>
                <a:schemeClr val="lt1"/>
              </a:buClr>
              <a:buSzPts val="1100"/>
              <a:buFont typeface="Barlow"/>
              <a:buChar char="○"/>
              <a:defRPr>
                <a:solidFill>
                  <a:schemeClr val="lt1"/>
                </a:solidFill>
                <a:latin typeface="Barlow"/>
                <a:ea typeface="Barlow"/>
                <a:cs typeface="Barlow"/>
                <a:sym typeface="Barlow"/>
              </a:defRPr>
            </a:lvl5pPr>
            <a:lvl6pPr indent="-298450" lvl="5" marL="27432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6pPr>
            <a:lvl7pPr indent="-298450" lvl="6" marL="32004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7pPr>
            <a:lvl8pPr indent="-298450" lvl="7" marL="36576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8pPr>
            <a:lvl9pPr indent="-298450" lvl="8" marL="4114800">
              <a:spcBef>
                <a:spcPts val="0"/>
              </a:spcBef>
              <a:spcAft>
                <a:spcPts val="0"/>
              </a:spcAft>
              <a:buClr>
                <a:schemeClr val="lt1"/>
              </a:buClr>
              <a:buSzPts val="1100"/>
              <a:buFont typeface="Barlow"/>
              <a:buChar char="■"/>
              <a:defRPr sz="1100">
                <a:solidFill>
                  <a:schemeClr val="lt1"/>
                </a:solidFill>
                <a:latin typeface="Barlow"/>
                <a:ea typeface="Barlow"/>
                <a:cs typeface="Barlow"/>
                <a:sym typeface="Barlow"/>
              </a:defRPr>
            </a:lvl9pPr>
          </a:lstStyle>
          <a:p/>
        </p:txBody>
      </p:sp>
      <p:sp>
        <p:nvSpPr>
          <p:cNvPr id="365" name="Google Shape;365;p58"/>
          <p:cNvSpPr txBox="1"/>
          <p:nvPr>
            <p:ph idx="2" type="subTitle"/>
          </p:nvPr>
        </p:nvSpPr>
        <p:spPr>
          <a:xfrm>
            <a:off x="466802" y="445100"/>
            <a:ext cx="2403600" cy="5379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2"/>
              </a:buClr>
              <a:buSzPts val="1400"/>
              <a:buFont typeface="Hepta Slab Medium"/>
              <a:buNone/>
              <a:defRPr>
                <a:solidFill>
                  <a:schemeClr val="accent2"/>
                </a:solidFill>
                <a:latin typeface="Hepta Slab Medium"/>
                <a:ea typeface="Hepta Slab Medium"/>
                <a:cs typeface="Hepta Slab Medium"/>
                <a:sym typeface="Hepta Slab Medium"/>
              </a:defRPr>
            </a:lvl1pPr>
            <a:lvl2pPr lvl="1">
              <a:spcBef>
                <a:spcPts val="0"/>
              </a:spcBef>
              <a:spcAft>
                <a:spcPts val="0"/>
              </a:spcAft>
              <a:buSzPts val="1400"/>
              <a:buFont typeface="Hepta Slab Medium"/>
              <a:buNone/>
              <a:defRPr>
                <a:latin typeface="Hepta Slab Medium"/>
                <a:ea typeface="Hepta Slab Medium"/>
                <a:cs typeface="Hepta Slab Medium"/>
                <a:sym typeface="Hepta Slab Medium"/>
              </a:defRPr>
            </a:lvl2pPr>
            <a:lvl3pPr lvl="2">
              <a:spcBef>
                <a:spcPts val="0"/>
              </a:spcBef>
              <a:spcAft>
                <a:spcPts val="0"/>
              </a:spcAft>
              <a:buSzPts val="1400"/>
              <a:buFont typeface="Hepta Slab Medium"/>
              <a:buNone/>
              <a:defRPr>
                <a:latin typeface="Hepta Slab Medium"/>
                <a:ea typeface="Hepta Slab Medium"/>
                <a:cs typeface="Hepta Slab Medium"/>
                <a:sym typeface="Hepta Slab Medium"/>
              </a:defRPr>
            </a:lvl3pPr>
            <a:lvl4pPr lvl="3">
              <a:spcBef>
                <a:spcPts val="0"/>
              </a:spcBef>
              <a:spcAft>
                <a:spcPts val="0"/>
              </a:spcAft>
              <a:buSzPts val="1400"/>
              <a:buFont typeface="Hepta Slab Medium"/>
              <a:buNone/>
              <a:defRPr>
                <a:latin typeface="Hepta Slab Medium"/>
                <a:ea typeface="Hepta Slab Medium"/>
                <a:cs typeface="Hepta Slab Medium"/>
                <a:sym typeface="Hepta Slab Medium"/>
              </a:defRPr>
            </a:lvl4pPr>
            <a:lvl5pPr lvl="4">
              <a:spcBef>
                <a:spcPts val="0"/>
              </a:spcBef>
              <a:spcAft>
                <a:spcPts val="0"/>
              </a:spcAft>
              <a:buSzPts val="1400"/>
              <a:buFont typeface="Hepta Slab Medium"/>
              <a:buNone/>
              <a:defRPr>
                <a:latin typeface="Hepta Slab Medium"/>
                <a:ea typeface="Hepta Slab Medium"/>
                <a:cs typeface="Hepta Slab Medium"/>
                <a:sym typeface="Hepta Slab Medium"/>
              </a:defRPr>
            </a:lvl5pPr>
            <a:lvl6pPr lvl="5">
              <a:spcBef>
                <a:spcPts val="0"/>
              </a:spcBef>
              <a:spcAft>
                <a:spcPts val="0"/>
              </a:spcAft>
              <a:buSzPts val="1400"/>
              <a:buFont typeface="Hepta Slab Medium"/>
              <a:buNone/>
              <a:defRPr>
                <a:latin typeface="Hepta Slab Medium"/>
                <a:ea typeface="Hepta Slab Medium"/>
                <a:cs typeface="Hepta Slab Medium"/>
                <a:sym typeface="Hepta Slab Medium"/>
              </a:defRPr>
            </a:lvl6pPr>
            <a:lvl7pPr lvl="6">
              <a:spcBef>
                <a:spcPts val="0"/>
              </a:spcBef>
              <a:spcAft>
                <a:spcPts val="0"/>
              </a:spcAft>
              <a:buSzPts val="1400"/>
              <a:buFont typeface="Hepta Slab Medium"/>
              <a:buNone/>
              <a:defRPr>
                <a:latin typeface="Hepta Slab Medium"/>
                <a:ea typeface="Hepta Slab Medium"/>
                <a:cs typeface="Hepta Slab Medium"/>
                <a:sym typeface="Hepta Slab Medium"/>
              </a:defRPr>
            </a:lvl7pPr>
            <a:lvl8pPr lvl="7">
              <a:spcBef>
                <a:spcPts val="0"/>
              </a:spcBef>
              <a:spcAft>
                <a:spcPts val="0"/>
              </a:spcAft>
              <a:buSzPts val="1400"/>
              <a:buFont typeface="Hepta Slab Medium"/>
              <a:buNone/>
              <a:defRPr>
                <a:latin typeface="Hepta Slab Medium"/>
                <a:ea typeface="Hepta Slab Medium"/>
                <a:cs typeface="Hepta Slab Medium"/>
                <a:sym typeface="Hepta Slab Medium"/>
              </a:defRPr>
            </a:lvl8pPr>
            <a:lvl9pPr lvl="8">
              <a:spcBef>
                <a:spcPts val="0"/>
              </a:spcBef>
              <a:spcAft>
                <a:spcPts val="0"/>
              </a:spcAft>
              <a:buSzPts val="1400"/>
              <a:buFont typeface="Hepta Slab Medium"/>
              <a:buNone/>
              <a:defRPr>
                <a:latin typeface="Hepta Slab Medium"/>
                <a:ea typeface="Hepta Slab Medium"/>
                <a:cs typeface="Hepta Slab Medium"/>
                <a:sym typeface="Hepta Slab Medium"/>
              </a:defRPr>
            </a:lvl9pPr>
          </a:lstStyle>
          <a:p/>
        </p:txBody>
      </p:sp>
      <p:sp>
        <p:nvSpPr>
          <p:cNvPr id="366" name="Google Shape;366;p58"/>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lvl1pPr lvl="0" rtl="0">
              <a:buNone/>
              <a:defRPr sz="1100">
                <a:solidFill>
                  <a:schemeClr val="accent2"/>
                </a:solidFill>
              </a:defRPr>
            </a:lvl1pPr>
            <a:lvl2pPr lvl="1" rtl="0">
              <a:buNone/>
              <a:defRPr sz="1100">
                <a:solidFill>
                  <a:schemeClr val="accent2"/>
                </a:solidFill>
              </a:defRPr>
            </a:lvl2pPr>
            <a:lvl3pPr lvl="2" rtl="0">
              <a:buNone/>
              <a:defRPr sz="1100">
                <a:solidFill>
                  <a:schemeClr val="accent2"/>
                </a:solidFill>
              </a:defRPr>
            </a:lvl3pPr>
            <a:lvl4pPr lvl="3" rtl="0">
              <a:buNone/>
              <a:defRPr sz="1100">
                <a:solidFill>
                  <a:schemeClr val="accent2"/>
                </a:solidFill>
              </a:defRPr>
            </a:lvl4pPr>
            <a:lvl5pPr lvl="4" rtl="0">
              <a:buNone/>
              <a:defRPr sz="1100">
                <a:solidFill>
                  <a:schemeClr val="accent2"/>
                </a:solidFill>
              </a:defRPr>
            </a:lvl5pPr>
            <a:lvl6pPr lvl="5" rtl="0">
              <a:buNone/>
              <a:defRPr sz="1100">
                <a:solidFill>
                  <a:schemeClr val="accent2"/>
                </a:solidFill>
              </a:defRPr>
            </a:lvl6pPr>
            <a:lvl7pPr lvl="6" rtl="0">
              <a:buNone/>
              <a:defRPr sz="1100">
                <a:solidFill>
                  <a:schemeClr val="accent2"/>
                </a:solidFill>
              </a:defRPr>
            </a:lvl7pPr>
            <a:lvl8pPr lvl="7" rtl="0">
              <a:buNone/>
              <a:defRPr sz="1100">
                <a:solidFill>
                  <a:schemeClr val="accent2"/>
                </a:solidFill>
              </a:defRPr>
            </a:lvl8pPr>
            <a:lvl9pPr lvl="8" rtl="0">
              <a:buNone/>
              <a:defRPr sz="1100">
                <a:solidFill>
                  <a:schemeClr val="accent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31">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1.xml"/><Relationship Id="rId20" Type="http://schemas.openxmlformats.org/officeDocument/2006/relationships/slideLayout" Target="../slideLayouts/slideLayout31.xml"/><Relationship Id="rId42" Type="http://schemas.openxmlformats.org/officeDocument/2006/relationships/slideLayout" Target="../slideLayouts/slideLayout53.xml"/><Relationship Id="rId41" Type="http://schemas.openxmlformats.org/officeDocument/2006/relationships/slideLayout" Target="../slideLayouts/slideLayout52.xml"/><Relationship Id="rId22" Type="http://schemas.openxmlformats.org/officeDocument/2006/relationships/slideLayout" Target="../slideLayouts/slideLayout33.xml"/><Relationship Id="rId44" Type="http://schemas.openxmlformats.org/officeDocument/2006/relationships/slideLayout" Target="../slideLayouts/slideLayout55.xml"/><Relationship Id="rId21" Type="http://schemas.openxmlformats.org/officeDocument/2006/relationships/slideLayout" Target="../slideLayouts/slideLayout32.xml"/><Relationship Id="rId43" Type="http://schemas.openxmlformats.org/officeDocument/2006/relationships/slideLayout" Target="../slideLayouts/slideLayout54.xml"/><Relationship Id="rId24" Type="http://schemas.openxmlformats.org/officeDocument/2006/relationships/slideLayout" Target="../slideLayouts/slideLayout35.xml"/><Relationship Id="rId46" Type="http://schemas.openxmlformats.org/officeDocument/2006/relationships/theme" Target="../theme/theme1.xml"/><Relationship Id="rId23" Type="http://schemas.openxmlformats.org/officeDocument/2006/relationships/slideLayout" Target="../slideLayouts/slideLayout34.xml"/><Relationship Id="rId45" Type="http://schemas.openxmlformats.org/officeDocument/2006/relationships/slideLayout" Target="../slideLayouts/slideLayout56.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slideLayout" Target="../slideLayouts/slideLayout37.xml"/><Relationship Id="rId25" Type="http://schemas.openxmlformats.org/officeDocument/2006/relationships/slideLayout" Target="../slideLayouts/slideLayout36.xml"/><Relationship Id="rId28" Type="http://schemas.openxmlformats.org/officeDocument/2006/relationships/slideLayout" Target="../slideLayouts/slideLayout39.xml"/><Relationship Id="rId27" Type="http://schemas.openxmlformats.org/officeDocument/2006/relationships/slideLayout" Target="../slideLayouts/slideLayout38.xml"/><Relationship Id="rId5" Type="http://schemas.openxmlformats.org/officeDocument/2006/relationships/slideLayout" Target="../slideLayouts/slideLayout16.xml"/><Relationship Id="rId6" Type="http://schemas.openxmlformats.org/officeDocument/2006/relationships/slideLayout" Target="../slideLayouts/slideLayout17.xml"/><Relationship Id="rId29" Type="http://schemas.openxmlformats.org/officeDocument/2006/relationships/slideLayout" Target="../slideLayouts/slideLayout40.xml"/><Relationship Id="rId7" Type="http://schemas.openxmlformats.org/officeDocument/2006/relationships/slideLayout" Target="../slideLayouts/slideLayout18.xml"/><Relationship Id="rId8" Type="http://schemas.openxmlformats.org/officeDocument/2006/relationships/slideLayout" Target="../slideLayouts/slideLayout19.xml"/><Relationship Id="rId31" Type="http://schemas.openxmlformats.org/officeDocument/2006/relationships/slideLayout" Target="../slideLayouts/slideLayout42.xml"/><Relationship Id="rId30" Type="http://schemas.openxmlformats.org/officeDocument/2006/relationships/slideLayout" Target="../slideLayouts/slideLayout41.xml"/><Relationship Id="rId11" Type="http://schemas.openxmlformats.org/officeDocument/2006/relationships/slideLayout" Target="../slideLayouts/slideLayout22.xml"/><Relationship Id="rId33" Type="http://schemas.openxmlformats.org/officeDocument/2006/relationships/slideLayout" Target="../slideLayouts/slideLayout44.xml"/><Relationship Id="rId10" Type="http://schemas.openxmlformats.org/officeDocument/2006/relationships/slideLayout" Target="../slideLayouts/slideLayout21.xml"/><Relationship Id="rId32" Type="http://schemas.openxmlformats.org/officeDocument/2006/relationships/slideLayout" Target="../slideLayouts/slideLayout43.xml"/><Relationship Id="rId13" Type="http://schemas.openxmlformats.org/officeDocument/2006/relationships/slideLayout" Target="../slideLayouts/slideLayout24.xml"/><Relationship Id="rId35" Type="http://schemas.openxmlformats.org/officeDocument/2006/relationships/slideLayout" Target="../slideLayouts/slideLayout46.xml"/><Relationship Id="rId12" Type="http://schemas.openxmlformats.org/officeDocument/2006/relationships/slideLayout" Target="../slideLayouts/slideLayout23.xml"/><Relationship Id="rId34" Type="http://schemas.openxmlformats.org/officeDocument/2006/relationships/slideLayout" Target="../slideLayouts/slideLayout45.xml"/><Relationship Id="rId15" Type="http://schemas.openxmlformats.org/officeDocument/2006/relationships/slideLayout" Target="../slideLayouts/slideLayout26.xml"/><Relationship Id="rId37" Type="http://schemas.openxmlformats.org/officeDocument/2006/relationships/slideLayout" Target="../slideLayouts/slideLayout48.xml"/><Relationship Id="rId14" Type="http://schemas.openxmlformats.org/officeDocument/2006/relationships/slideLayout" Target="../slideLayouts/slideLayout25.xml"/><Relationship Id="rId36" Type="http://schemas.openxmlformats.org/officeDocument/2006/relationships/slideLayout" Target="../slideLayouts/slideLayout47.xml"/><Relationship Id="rId17" Type="http://schemas.openxmlformats.org/officeDocument/2006/relationships/slideLayout" Target="../slideLayouts/slideLayout28.xml"/><Relationship Id="rId39" Type="http://schemas.openxmlformats.org/officeDocument/2006/relationships/slideLayout" Target="../slideLayouts/slideLayout50.xml"/><Relationship Id="rId16" Type="http://schemas.openxmlformats.org/officeDocument/2006/relationships/slideLayout" Target="../slideLayouts/slideLayout27.xml"/><Relationship Id="rId38" Type="http://schemas.openxmlformats.org/officeDocument/2006/relationships/slideLayout" Target="../slideLayouts/slideLayout49.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A9999"/>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rgbClr val="EA9999"/>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459950" y="300125"/>
            <a:ext cx="8353800" cy="838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600"/>
              <a:buFont typeface="Hepta Slab"/>
              <a:buNone/>
              <a:defRPr sz="3600">
                <a:solidFill>
                  <a:schemeClr val="dk1"/>
                </a:solidFill>
                <a:latin typeface="Hepta Slab"/>
                <a:ea typeface="Hepta Slab"/>
                <a:cs typeface="Hepta Slab"/>
                <a:sym typeface="Hepta Slab"/>
              </a:defRPr>
            </a:lvl1pPr>
            <a:lvl2pPr lvl="1">
              <a:spcBef>
                <a:spcPts val="0"/>
              </a:spcBef>
              <a:spcAft>
                <a:spcPts val="0"/>
              </a:spcAft>
              <a:buSzPts val="1400"/>
              <a:buFont typeface="Hepta Slab"/>
              <a:buNone/>
              <a:defRPr>
                <a:latin typeface="Hepta Slab"/>
                <a:ea typeface="Hepta Slab"/>
                <a:cs typeface="Hepta Slab"/>
                <a:sym typeface="Hepta Slab"/>
              </a:defRPr>
            </a:lvl2pPr>
            <a:lvl3pPr lvl="2">
              <a:spcBef>
                <a:spcPts val="0"/>
              </a:spcBef>
              <a:spcAft>
                <a:spcPts val="0"/>
              </a:spcAft>
              <a:buSzPts val="1400"/>
              <a:buFont typeface="Hepta Slab"/>
              <a:buNone/>
              <a:defRPr>
                <a:latin typeface="Hepta Slab"/>
                <a:ea typeface="Hepta Slab"/>
                <a:cs typeface="Hepta Slab"/>
                <a:sym typeface="Hepta Slab"/>
              </a:defRPr>
            </a:lvl3pPr>
            <a:lvl4pPr lvl="3">
              <a:spcBef>
                <a:spcPts val="0"/>
              </a:spcBef>
              <a:spcAft>
                <a:spcPts val="0"/>
              </a:spcAft>
              <a:buSzPts val="1400"/>
              <a:buFont typeface="Hepta Slab"/>
              <a:buNone/>
              <a:defRPr>
                <a:latin typeface="Hepta Slab"/>
                <a:ea typeface="Hepta Slab"/>
                <a:cs typeface="Hepta Slab"/>
                <a:sym typeface="Hepta Slab"/>
              </a:defRPr>
            </a:lvl4pPr>
            <a:lvl5pPr lvl="4">
              <a:spcBef>
                <a:spcPts val="0"/>
              </a:spcBef>
              <a:spcAft>
                <a:spcPts val="0"/>
              </a:spcAft>
              <a:buSzPts val="1400"/>
              <a:buFont typeface="Hepta Slab"/>
              <a:buNone/>
              <a:defRPr>
                <a:latin typeface="Hepta Slab"/>
                <a:ea typeface="Hepta Slab"/>
                <a:cs typeface="Hepta Slab"/>
                <a:sym typeface="Hepta Slab"/>
              </a:defRPr>
            </a:lvl5pPr>
            <a:lvl6pPr lvl="5">
              <a:spcBef>
                <a:spcPts val="0"/>
              </a:spcBef>
              <a:spcAft>
                <a:spcPts val="0"/>
              </a:spcAft>
              <a:buSzPts val="1400"/>
              <a:buFont typeface="Hepta Slab"/>
              <a:buNone/>
              <a:defRPr>
                <a:latin typeface="Hepta Slab"/>
                <a:ea typeface="Hepta Slab"/>
                <a:cs typeface="Hepta Slab"/>
                <a:sym typeface="Hepta Slab"/>
              </a:defRPr>
            </a:lvl6pPr>
            <a:lvl7pPr lvl="6">
              <a:spcBef>
                <a:spcPts val="0"/>
              </a:spcBef>
              <a:spcAft>
                <a:spcPts val="0"/>
              </a:spcAft>
              <a:buSzPts val="1400"/>
              <a:buFont typeface="Hepta Slab"/>
              <a:buNone/>
              <a:defRPr>
                <a:latin typeface="Hepta Slab"/>
                <a:ea typeface="Hepta Slab"/>
                <a:cs typeface="Hepta Slab"/>
                <a:sym typeface="Hepta Slab"/>
              </a:defRPr>
            </a:lvl7pPr>
            <a:lvl8pPr lvl="7">
              <a:spcBef>
                <a:spcPts val="0"/>
              </a:spcBef>
              <a:spcAft>
                <a:spcPts val="0"/>
              </a:spcAft>
              <a:buSzPts val="1400"/>
              <a:buFont typeface="Hepta Slab"/>
              <a:buNone/>
              <a:defRPr>
                <a:latin typeface="Hepta Slab"/>
                <a:ea typeface="Hepta Slab"/>
                <a:cs typeface="Hepta Slab"/>
                <a:sym typeface="Hepta Slab"/>
              </a:defRPr>
            </a:lvl8pPr>
            <a:lvl9pPr lvl="8">
              <a:spcBef>
                <a:spcPts val="0"/>
              </a:spcBef>
              <a:spcAft>
                <a:spcPts val="0"/>
              </a:spcAft>
              <a:buSzPts val="1400"/>
              <a:buFont typeface="Hepta Slab"/>
              <a:buNone/>
              <a:defRPr>
                <a:latin typeface="Hepta Slab"/>
                <a:ea typeface="Hepta Slab"/>
                <a:cs typeface="Hepta Slab"/>
                <a:sym typeface="Hepta Slab"/>
              </a:defRPr>
            </a:lvl9pPr>
          </a:lstStyle>
          <a:p/>
        </p:txBody>
      </p:sp>
      <p:sp>
        <p:nvSpPr>
          <p:cNvPr id="52" name="Google Shape;52;p13"/>
          <p:cNvSpPr txBox="1"/>
          <p:nvPr>
            <p:ph idx="1" type="body"/>
          </p:nvPr>
        </p:nvSpPr>
        <p:spPr>
          <a:xfrm>
            <a:off x="536575" y="2676025"/>
            <a:ext cx="5275500" cy="2201100"/>
          </a:xfrm>
          <a:prstGeom prst="rect">
            <a:avLst/>
          </a:prstGeom>
          <a:noFill/>
          <a:ln>
            <a:noFill/>
          </a:ln>
        </p:spPr>
        <p:txBody>
          <a:bodyPr anchorCtr="0" anchor="t" bIns="91425" lIns="91425" spcFirstLastPara="1" rIns="91425" wrap="square" tIns="91425">
            <a:noAutofit/>
          </a:bodyPr>
          <a:lstStyle>
            <a:lvl1pPr indent="-323850" lvl="0" marL="457200">
              <a:spcBef>
                <a:spcPts val="0"/>
              </a:spcBef>
              <a:spcAft>
                <a:spcPts val="0"/>
              </a:spcAft>
              <a:buClr>
                <a:schemeClr val="dk1"/>
              </a:buClr>
              <a:buSzPts val="1500"/>
              <a:buFont typeface="Barlow Light"/>
              <a:buChar char="●"/>
              <a:defRPr sz="1500">
                <a:solidFill>
                  <a:schemeClr val="dk1"/>
                </a:solidFill>
                <a:latin typeface="Barlow Light"/>
                <a:ea typeface="Barlow Light"/>
                <a:cs typeface="Barlow Light"/>
                <a:sym typeface="Barlow Light"/>
              </a:defRPr>
            </a:lvl1pPr>
            <a:lvl2pPr indent="-317500" lvl="1" marL="914400">
              <a:spcBef>
                <a:spcPts val="0"/>
              </a:spcBef>
              <a:spcAft>
                <a:spcPts val="0"/>
              </a:spcAft>
              <a:buClr>
                <a:schemeClr val="dk1"/>
              </a:buClr>
              <a:buSzPts val="1400"/>
              <a:buFont typeface="Barlow Light"/>
              <a:buChar char="○"/>
              <a:defRPr>
                <a:solidFill>
                  <a:schemeClr val="dk1"/>
                </a:solidFill>
                <a:latin typeface="Barlow Light"/>
                <a:ea typeface="Barlow Light"/>
                <a:cs typeface="Barlow Light"/>
                <a:sym typeface="Barlow Light"/>
              </a:defRPr>
            </a:lvl2pPr>
            <a:lvl3pPr indent="-311150" lvl="2" marL="1371600">
              <a:spcBef>
                <a:spcPts val="0"/>
              </a:spcBef>
              <a:spcAft>
                <a:spcPts val="0"/>
              </a:spcAft>
              <a:buClr>
                <a:schemeClr val="dk1"/>
              </a:buClr>
              <a:buSzPts val="1300"/>
              <a:buFont typeface="Barlow Light"/>
              <a:buChar char="■"/>
              <a:defRPr sz="1300">
                <a:solidFill>
                  <a:schemeClr val="dk1"/>
                </a:solidFill>
                <a:latin typeface="Barlow Light"/>
                <a:ea typeface="Barlow Light"/>
                <a:cs typeface="Barlow Light"/>
                <a:sym typeface="Barlow Light"/>
              </a:defRPr>
            </a:lvl3pPr>
            <a:lvl4pPr indent="-304800" lvl="3" marL="1828800">
              <a:spcBef>
                <a:spcPts val="0"/>
              </a:spcBef>
              <a:spcAft>
                <a:spcPts val="0"/>
              </a:spcAft>
              <a:buClr>
                <a:schemeClr val="dk1"/>
              </a:buClr>
              <a:buSzPts val="1200"/>
              <a:buFont typeface="Barlow Light"/>
              <a:buChar char="●"/>
              <a:defRPr sz="1200">
                <a:solidFill>
                  <a:schemeClr val="dk1"/>
                </a:solidFill>
                <a:latin typeface="Barlow Light"/>
                <a:ea typeface="Barlow Light"/>
                <a:cs typeface="Barlow Light"/>
                <a:sym typeface="Barlow Light"/>
              </a:defRPr>
            </a:lvl4pPr>
            <a:lvl5pPr indent="-298450" lvl="4" marL="2286000">
              <a:spcBef>
                <a:spcPts val="0"/>
              </a:spcBef>
              <a:spcAft>
                <a:spcPts val="0"/>
              </a:spcAft>
              <a:buClr>
                <a:schemeClr val="dk1"/>
              </a:buClr>
              <a:buSzPts val="1100"/>
              <a:buFont typeface="Barlow Light"/>
              <a:buChar char="○"/>
              <a:defRPr sz="1100">
                <a:solidFill>
                  <a:schemeClr val="dk1"/>
                </a:solidFill>
                <a:latin typeface="Barlow Light"/>
                <a:ea typeface="Barlow Light"/>
                <a:cs typeface="Barlow Light"/>
                <a:sym typeface="Barlow Light"/>
              </a:defRPr>
            </a:lvl5pPr>
            <a:lvl6pPr indent="-292100" lvl="5" marL="2743200">
              <a:spcBef>
                <a:spcPts val="0"/>
              </a:spcBef>
              <a:spcAft>
                <a:spcPts val="0"/>
              </a:spcAft>
              <a:buClr>
                <a:schemeClr val="dk1"/>
              </a:buClr>
              <a:buSzPts val="1000"/>
              <a:buFont typeface="Barlow Light"/>
              <a:buChar char="■"/>
              <a:defRPr sz="1000">
                <a:solidFill>
                  <a:schemeClr val="dk1"/>
                </a:solidFill>
                <a:latin typeface="Barlow Light"/>
                <a:ea typeface="Barlow Light"/>
                <a:cs typeface="Barlow Light"/>
                <a:sym typeface="Barlow Light"/>
              </a:defRPr>
            </a:lvl6pPr>
            <a:lvl7pPr indent="-285750" lvl="6" marL="3200400">
              <a:spcBef>
                <a:spcPts val="0"/>
              </a:spcBef>
              <a:spcAft>
                <a:spcPts val="0"/>
              </a:spcAft>
              <a:buClr>
                <a:schemeClr val="dk1"/>
              </a:buClr>
              <a:buSzPts val="900"/>
              <a:buFont typeface="Barlow Light"/>
              <a:buChar char="●"/>
              <a:defRPr sz="900">
                <a:solidFill>
                  <a:schemeClr val="dk1"/>
                </a:solidFill>
                <a:latin typeface="Barlow Light"/>
                <a:ea typeface="Barlow Light"/>
                <a:cs typeface="Barlow Light"/>
                <a:sym typeface="Barlow Light"/>
              </a:defRPr>
            </a:lvl7pPr>
            <a:lvl8pPr indent="-279400" lvl="7" marL="3657600">
              <a:spcBef>
                <a:spcPts val="0"/>
              </a:spcBef>
              <a:spcAft>
                <a:spcPts val="0"/>
              </a:spcAft>
              <a:buClr>
                <a:schemeClr val="dk1"/>
              </a:buClr>
              <a:buSzPts val="800"/>
              <a:buFont typeface="Barlow Light"/>
              <a:buChar char="○"/>
              <a:defRPr sz="800">
                <a:solidFill>
                  <a:schemeClr val="dk1"/>
                </a:solidFill>
                <a:latin typeface="Barlow Light"/>
                <a:ea typeface="Barlow Light"/>
                <a:cs typeface="Barlow Light"/>
                <a:sym typeface="Barlow Light"/>
              </a:defRPr>
            </a:lvl8pPr>
            <a:lvl9pPr indent="-273050" lvl="8" marL="4114800">
              <a:spcBef>
                <a:spcPts val="0"/>
              </a:spcBef>
              <a:spcAft>
                <a:spcPts val="0"/>
              </a:spcAft>
              <a:buClr>
                <a:schemeClr val="dk1"/>
              </a:buClr>
              <a:buSzPts val="700"/>
              <a:buFont typeface="Barlow Light"/>
              <a:buChar char="■"/>
              <a:defRPr sz="800">
                <a:solidFill>
                  <a:schemeClr val="dk1"/>
                </a:solidFill>
                <a:latin typeface="Barlow Light"/>
                <a:ea typeface="Barlow Light"/>
                <a:cs typeface="Barlow Light"/>
                <a:sym typeface="Barlow Light"/>
              </a:defRPr>
            </a:lvl9pPr>
          </a:lstStyle>
          <a:p/>
        </p:txBody>
      </p:sp>
      <p:sp>
        <p:nvSpPr>
          <p:cNvPr id="53" name="Google Shape;53;p13"/>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algn="r">
              <a:buNone/>
              <a:defRPr sz="1300">
                <a:solidFill>
                  <a:schemeClr val="dk1"/>
                </a:solidFill>
                <a:latin typeface="Barlow Light"/>
                <a:ea typeface="Barlow Light"/>
                <a:cs typeface="Barlow Light"/>
                <a:sym typeface="Barlow Light"/>
              </a:defRPr>
            </a:lvl1pPr>
            <a:lvl2pPr lvl="1" algn="r">
              <a:buNone/>
              <a:defRPr sz="1300">
                <a:solidFill>
                  <a:schemeClr val="dk1"/>
                </a:solidFill>
                <a:latin typeface="Barlow Light"/>
                <a:ea typeface="Barlow Light"/>
                <a:cs typeface="Barlow Light"/>
                <a:sym typeface="Barlow Light"/>
              </a:defRPr>
            </a:lvl2pPr>
            <a:lvl3pPr lvl="2" algn="r">
              <a:buNone/>
              <a:defRPr sz="1300">
                <a:solidFill>
                  <a:schemeClr val="dk1"/>
                </a:solidFill>
                <a:latin typeface="Barlow Light"/>
                <a:ea typeface="Barlow Light"/>
                <a:cs typeface="Barlow Light"/>
                <a:sym typeface="Barlow Light"/>
              </a:defRPr>
            </a:lvl3pPr>
            <a:lvl4pPr lvl="3" algn="r">
              <a:buNone/>
              <a:defRPr sz="1300">
                <a:solidFill>
                  <a:schemeClr val="dk1"/>
                </a:solidFill>
                <a:latin typeface="Barlow Light"/>
                <a:ea typeface="Barlow Light"/>
                <a:cs typeface="Barlow Light"/>
                <a:sym typeface="Barlow Light"/>
              </a:defRPr>
            </a:lvl4pPr>
            <a:lvl5pPr lvl="4" algn="r">
              <a:buNone/>
              <a:defRPr sz="1300">
                <a:solidFill>
                  <a:schemeClr val="dk1"/>
                </a:solidFill>
                <a:latin typeface="Barlow Light"/>
                <a:ea typeface="Barlow Light"/>
                <a:cs typeface="Barlow Light"/>
                <a:sym typeface="Barlow Light"/>
              </a:defRPr>
            </a:lvl5pPr>
            <a:lvl6pPr lvl="5" algn="r">
              <a:buNone/>
              <a:defRPr sz="1300">
                <a:solidFill>
                  <a:schemeClr val="dk1"/>
                </a:solidFill>
                <a:latin typeface="Barlow Light"/>
                <a:ea typeface="Barlow Light"/>
                <a:cs typeface="Barlow Light"/>
                <a:sym typeface="Barlow Light"/>
              </a:defRPr>
            </a:lvl6pPr>
            <a:lvl7pPr lvl="6" algn="r">
              <a:buNone/>
              <a:defRPr sz="1300">
                <a:solidFill>
                  <a:schemeClr val="dk1"/>
                </a:solidFill>
                <a:latin typeface="Barlow Light"/>
                <a:ea typeface="Barlow Light"/>
                <a:cs typeface="Barlow Light"/>
                <a:sym typeface="Barlow Light"/>
              </a:defRPr>
            </a:lvl7pPr>
            <a:lvl8pPr lvl="7" algn="r">
              <a:buNone/>
              <a:defRPr sz="1300">
                <a:solidFill>
                  <a:schemeClr val="dk1"/>
                </a:solidFill>
                <a:latin typeface="Barlow Light"/>
                <a:ea typeface="Barlow Light"/>
                <a:cs typeface="Barlow Light"/>
                <a:sym typeface="Barlow Light"/>
              </a:defRPr>
            </a:lvl8pPr>
            <a:lvl9pPr lvl="8" algn="r">
              <a:buNone/>
              <a:defRPr sz="1300">
                <a:solidFill>
                  <a:schemeClr val="dk1"/>
                </a:solidFill>
                <a:latin typeface="Barlow Light"/>
                <a:ea typeface="Barlow Light"/>
                <a:cs typeface="Barlow Light"/>
                <a:sym typeface="Barlow Ligh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xml"/><Relationship Id="rId3" Type="http://schemas.openxmlformats.org/officeDocument/2006/relationships/image" Target="../media/image1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pmc.ncbi.nlm.nih.gov/articles/PMC8810682/pdf/nihms-1762907.pdf" TargetMode="Externa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hyperlink" Target="https://www.nature.com/articles/s41598-021-98408-8" TargetMode="External"/><Relationship Id="rId4" Type="http://schemas.openxmlformats.org/officeDocument/2006/relationships/hyperlink" Target="https://link.springer.com/chapter/10.1007/978-3-031-72086-4_43" TargetMode="External"/><Relationship Id="rId5" Type="http://schemas.openxmlformats.org/officeDocument/2006/relationships/hyperlink" Target="https://www.nature.com/articles/s43018-024-00891-1"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www.nature.com/articles/s43018-024-00891-1" TargetMode="Externa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xml"/><Relationship Id="rId3" Type="http://schemas.openxmlformats.org/officeDocument/2006/relationships/hyperlink" Target="https://daniellemstover.wixsite.com/glbio2025" TargetMode="External"/><Relationship Id="rId4" Type="http://schemas.openxmlformats.org/officeDocument/2006/relationships/hyperlink" Target="https://github.com/maese005/GLBIO-2025" TargetMode="External"/><Relationship Id="rId5" Type="http://schemas.openxmlformats.org/officeDocument/2006/relationships/image" Target="../media/image6.png"/><Relationship Id="rId6" Type="http://schemas.openxmlformats.org/officeDocument/2006/relationships/image" Target="../media/image11.png"/><Relationship Id="rId7"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hyperlink" Target="https://github.com/PhGK/DecodingCancer" TargetMode="Externa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github.com/PhGK/DecodingCancer/blob/master/data.py"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hyperlink" Target="https://github.com/PhGK/DecodingCancer/blob/master/data.py" TargetMode="Externa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hyperlink" Target="https://github.com/PhGK/DecodingCancer/blob/master/NN.py"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hyperlink" Target="https://github.com/PhGK/DecodingCancer/blob/master/NN.py" TargetMode="Externa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hyperlink" Target="https://github.com/maese005/GLBIO-2025/blob/main/fusion_ai_cancer.py"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s://github.com/maese005/GLBIO-2025/blob/main/fusion_ai_cancer_missingness.py" TargetMode="Externa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hyperlink" Target="https://github.com/maese005/GLBIO-2025/blob/main/transformer_based_late_fusion_for_multimodal_precision_medicine.py"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2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hyperlink" Target="https://github.com/maese005/GLBIO-2025/blob/main/gnn_precision_medicine_demo.py"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xml"/><Relationship Id="rId3" Type="http://schemas.openxmlformats.org/officeDocument/2006/relationships/hyperlink" Target="https://daniellemstover.wixsite.com/glbio2025" TargetMode="External"/><Relationship Id="rId4" Type="http://schemas.openxmlformats.org/officeDocument/2006/relationships/hyperlink" Target="https://github.com/maese005/GLBIO-2025" TargetMode="External"/><Relationship Id="rId5" Type="http://schemas.openxmlformats.org/officeDocument/2006/relationships/image" Target="../media/image2.png"/><Relationship Id="rId6" Type="http://schemas.openxmlformats.org/officeDocument/2006/relationships/image" Target="../media/image1.png"/><Relationship Id="rId7"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7.xml"/><Relationship Id="rId3" Type="http://schemas.openxmlformats.org/officeDocument/2006/relationships/image" Target="../media/image2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59"/>
          <p:cNvSpPr txBox="1"/>
          <p:nvPr>
            <p:ph type="title"/>
          </p:nvPr>
        </p:nvSpPr>
        <p:spPr>
          <a:xfrm>
            <a:off x="3058150" y="1124700"/>
            <a:ext cx="5453100" cy="1741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lt1"/>
              </a:buClr>
              <a:buSzPts val="1100"/>
              <a:buNone/>
            </a:pPr>
            <a:r>
              <a:rPr lang="en">
                <a:solidFill>
                  <a:srgbClr val="222222"/>
                </a:solidFill>
              </a:rPr>
              <a:t>GLBIO 2025</a:t>
            </a:r>
            <a:endParaRPr>
              <a:solidFill>
                <a:srgbClr val="222222"/>
              </a:solidFill>
            </a:endParaRPr>
          </a:p>
        </p:txBody>
      </p:sp>
      <p:sp>
        <p:nvSpPr>
          <p:cNvPr id="372" name="Google Shape;372;p59"/>
          <p:cNvSpPr txBox="1"/>
          <p:nvPr>
            <p:ph idx="1" type="body"/>
          </p:nvPr>
        </p:nvSpPr>
        <p:spPr>
          <a:xfrm>
            <a:off x="4312700" y="3189775"/>
            <a:ext cx="3399000" cy="169200"/>
          </a:xfrm>
          <a:prstGeom prst="rect">
            <a:avLst/>
          </a:prstGeom>
          <a:ln cap="flat" cmpd="sng" w="9525">
            <a:solidFill>
              <a:srgbClr val="222222"/>
            </a:solidFill>
            <a:prstDash val="solid"/>
            <a:round/>
            <a:headEnd len="sm" w="sm" type="none"/>
            <a:tailEnd len="sm" w="sm" type="none"/>
          </a:ln>
        </p:spPr>
        <p:txBody>
          <a:bodyPr anchorCtr="0" anchor="ctr" bIns="0" lIns="0" spcFirstLastPara="1" rIns="0" wrap="square" tIns="0">
            <a:normAutofit/>
          </a:bodyPr>
          <a:lstStyle/>
          <a:p>
            <a:pPr indent="0" lvl="0" marL="0" rtl="0" algn="ctr">
              <a:spcBef>
                <a:spcPts val="0"/>
              </a:spcBef>
              <a:spcAft>
                <a:spcPts val="0"/>
              </a:spcAft>
              <a:buNone/>
            </a:pPr>
            <a:r>
              <a:rPr lang="en">
                <a:solidFill>
                  <a:srgbClr val="222222"/>
                </a:solidFill>
              </a:rPr>
              <a:t>Danielle S, PhD | Peter S, M.S | Nicole G, MS</a:t>
            </a:r>
            <a:endParaRPr>
              <a:solidFill>
                <a:srgbClr val="222222"/>
              </a:solidFill>
            </a:endParaRPr>
          </a:p>
        </p:txBody>
      </p:sp>
      <p:sp>
        <p:nvSpPr>
          <p:cNvPr id="373" name="Google Shape;373;p59"/>
          <p:cNvSpPr txBox="1"/>
          <p:nvPr/>
        </p:nvSpPr>
        <p:spPr>
          <a:xfrm>
            <a:off x="3380500" y="2070425"/>
            <a:ext cx="4903800" cy="581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lang="en" sz="1200">
                <a:solidFill>
                  <a:srgbClr val="222222"/>
                </a:solidFill>
                <a:latin typeface="Times New Roman"/>
                <a:ea typeface="Times New Roman"/>
                <a:cs typeface="Times New Roman"/>
                <a:sym typeface="Times New Roman"/>
              </a:rPr>
              <a:t>Harnessing Multi-Modal AI Models for Precision Medicine: Transforming Data into Personalized Healthcare Solutions</a:t>
            </a:r>
            <a:endParaRPr sz="1500">
              <a:solidFill>
                <a:srgbClr val="222222"/>
              </a:solidFill>
              <a:latin typeface="Times New Roman"/>
              <a:ea typeface="Times New Roman"/>
              <a:cs typeface="Times New Roman"/>
              <a:sym typeface="Times New Roman"/>
            </a:endParaRPr>
          </a:p>
        </p:txBody>
      </p:sp>
      <p:pic>
        <p:nvPicPr>
          <p:cNvPr id="374" name="Google Shape;374;p59"/>
          <p:cNvPicPr preferRelativeResize="0"/>
          <p:nvPr/>
        </p:nvPicPr>
        <p:blipFill>
          <a:blip r:embed="rId3">
            <a:alphaModFix/>
          </a:blip>
          <a:stretch>
            <a:fillRect/>
          </a:stretch>
        </p:blipFill>
        <p:spPr>
          <a:xfrm>
            <a:off x="475475" y="562350"/>
            <a:ext cx="2679201" cy="401879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7" name="Shape 467"/>
        <p:cNvGrpSpPr/>
        <p:nvPr/>
      </p:nvGrpSpPr>
      <p:grpSpPr>
        <a:xfrm>
          <a:off x="0" y="0"/>
          <a:ext cx="0" cy="0"/>
          <a:chOff x="0" y="0"/>
          <a:chExt cx="0" cy="0"/>
        </a:xfrm>
      </p:grpSpPr>
      <p:sp>
        <p:nvSpPr>
          <p:cNvPr id="468" name="Google Shape;468;p6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Key Challenges of Multimodal Data</a:t>
            </a:r>
            <a:endParaRPr>
              <a:latin typeface="Times New Roman"/>
              <a:ea typeface="Times New Roman"/>
              <a:cs typeface="Times New Roman"/>
              <a:sym typeface="Times New Roman"/>
            </a:endParaRPr>
          </a:p>
        </p:txBody>
      </p:sp>
      <p:sp>
        <p:nvSpPr>
          <p:cNvPr id="469" name="Google Shape;469;p68"/>
          <p:cNvSpPr txBox="1"/>
          <p:nvPr>
            <p:ph idx="1" type="body"/>
          </p:nvPr>
        </p:nvSpPr>
        <p:spPr>
          <a:xfrm>
            <a:off x="1336075" y="1132825"/>
            <a:ext cx="6159600" cy="3803100"/>
          </a:xfrm>
          <a:prstGeom prst="rect">
            <a:avLst/>
          </a:prstGeom>
        </p:spPr>
        <p:txBody>
          <a:bodyPr anchorCtr="0" anchor="t" bIns="91425" lIns="91425" spcFirstLastPara="1" rIns="91425" wrap="square" tIns="91425">
            <a:noAutofit/>
          </a:bodyPr>
          <a:lstStyle/>
          <a:p>
            <a:pPr indent="-323850" lvl="0" marL="457200" rtl="0" algn="l">
              <a:lnSpc>
                <a:spcPct val="95000"/>
              </a:lnSpc>
              <a:spcBef>
                <a:spcPts val="120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Data Heterogeneity</a:t>
            </a:r>
            <a:endParaRPr b="1" sz="1500">
              <a:solidFill>
                <a:schemeClr val="dk1"/>
              </a:solidFill>
              <a:latin typeface="Times New Roman"/>
              <a:ea typeface="Times New Roman"/>
              <a:cs typeface="Times New Roman"/>
              <a:sym typeface="Times New Roman"/>
            </a:endParaRPr>
          </a:p>
          <a:p>
            <a:pPr indent="-323850" lvl="1" marL="914400" rtl="0" algn="l">
              <a:lnSpc>
                <a:spcPct val="9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Different formats (genomic, imaging, clinical)</a:t>
            </a:r>
            <a:endParaRPr sz="1500">
              <a:solidFill>
                <a:schemeClr val="dk1"/>
              </a:solidFill>
              <a:latin typeface="Times New Roman"/>
              <a:ea typeface="Times New Roman"/>
              <a:cs typeface="Times New Roman"/>
              <a:sym typeface="Times New Roman"/>
            </a:endParaRPr>
          </a:p>
          <a:p>
            <a:pPr indent="-323850" lvl="1" marL="914400" rtl="0" algn="l">
              <a:lnSpc>
                <a:spcPct val="9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Requires robust standardization and normalization</a:t>
            </a:r>
            <a:endParaRPr sz="1500">
              <a:solidFill>
                <a:schemeClr val="dk1"/>
              </a:solidFill>
              <a:latin typeface="Times New Roman"/>
              <a:ea typeface="Times New Roman"/>
              <a:cs typeface="Times New Roman"/>
              <a:sym typeface="Times New Roman"/>
            </a:endParaRPr>
          </a:p>
          <a:p>
            <a:pPr indent="-323850" lvl="0" marL="457200" rtl="0" algn="l">
              <a:lnSpc>
                <a:spcPct val="95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Varying Data Quality</a:t>
            </a:r>
            <a:endParaRPr b="1" sz="1500">
              <a:solidFill>
                <a:schemeClr val="dk1"/>
              </a:solidFill>
              <a:latin typeface="Times New Roman"/>
              <a:ea typeface="Times New Roman"/>
              <a:cs typeface="Times New Roman"/>
              <a:sym typeface="Times New Roman"/>
            </a:endParaRPr>
          </a:p>
          <a:p>
            <a:pPr indent="-323850" lvl="1" marL="914400" rtl="0" algn="l">
              <a:lnSpc>
                <a:spcPct val="9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Missing or noisy measurements</a:t>
            </a:r>
            <a:endParaRPr sz="1500">
              <a:solidFill>
                <a:schemeClr val="dk1"/>
              </a:solidFill>
              <a:latin typeface="Times New Roman"/>
              <a:ea typeface="Times New Roman"/>
              <a:cs typeface="Times New Roman"/>
              <a:sym typeface="Times New Roman"/>
            </a:endParaRPr>
          </a:p>
          <a:p>
            <a:pPr indent="-323850" lvl="1" marL="914400" rtl="0" algn="l">
              <a:lnSpc>
                <a:spcPct val="9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Demands stringent data cleaning and validation practices</a:t>
            </a:r>
            <a:endParaRPr sz="1500">
              <a:solidFill>
                <a:schemeClr val="dk1"/>
              </a:solidFill>
              <a:latin typeface="Times New Roman"/>
              <a:ea typeface="Times New Roman"/>
              <a:cs typeface="Times New Roman"/>
              <a:sym typeface="Times New Roman"/>
            </a:endParaRPr>
          </a:p>
          <a:p>
            <a:pPr indent="-323850" lvl="0" marL="457200" rtl="0" algn="l">
              <a:lnSpc>
                <a:spcPct val="95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Data Integration Difficulties</a:t>
            </a:r>
            <a:endParaRPr b="1" sz="1500">
              <a:solidFill>
                <a:schemeClr val="dk1"/>
              </a:solidFill>
              <a:latin typeface="Times New Roman"/>
              <a:ea typeface="Times New Roman"/>
              <a:cs typeface="Times New Roman"/>
              <a:sym typeface="Times New Roman"/>
            </a:endParaRPr>
          </a:p>
          <a:p>
            <a:pPr indent="-323850" lvl="1" marL="914400" rtl="0" algn="l">
              <a:lnSpc>
                <a:spcPct val="9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Combining multiple data streams into a single framework</a:t>
            </a:r>
            <a:endParaRPr sz="1500">
              <a:solidFill>
                <a:schemeClr val="dk1"/>
              </a:solidFill>
              <a:latin typeface="Times New Roman"/>
              <a:ea typeface="Times New Roman"/>
              <a:cs typeface="Times New Roman"/>
              <a:sym typeface="Times New Roman"/>
            </a:endParaRPr>
          </a:p>
          <a:p>
            <a:pPr indent="-323850" lvl="1" marL="914400" rtl="0" algn="l">
              <a:lnSpc>
                <a:spcPct val="9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Necessitates specialized fusion methods and careful alignment</a:t>
            </a:r>
            <a:endParaRPr sz="1500">
              <a:solidFill>
                <a:schemeClr val="dk1"/>
              </a:solidFill>
              <a:latin typeface="Times New Roman"/>
              <a:ea typeface="Times New Roman"/>
              <a:cs typeface="Times New Roman"/>
              <a:sym typeface="Times New Roman"/>
            </a:endParaRPr>
          </a:p>
          <a:p>
            <a:pPr indent="-323850" lvl="0" marL="457200" rtl="0" algn="l">
              <a:lnSpc>
                <a:spcPct val="95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Computational Complexity</a:t>
            </a:r>
            <a:endParaRPr b="1" sz="1500">
              <a:solidFill>
                <a:schemeClr val="dk1"/>
              </a:solidFill>
              <a:latin typeface="Times New Roman"/>
              <a:ea typeface="Times New Roman"/>
              <a:cs typeface="Times New Roman"/>
              <a:sym typeface="Times New Roman"/>
            </a:endParaRPr>
          </a:p>
          <a:p>
            <a:pPr indent="-323850" lvl="1" marL="914400" rtl="0" algn="l">
              <a:lnSpc>
                <a:spcPct val="9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Large datasets and high-dimensional features</a:t>
            </a:r>
            <a:endParaRPr sz="1500">
              <a:solidFill>
                <a:schemeClr val="dk1"/>
              </a:solidFill>
              <a:latin typeface="Times New Roman"/>
              <a:ea typeface="Times New Roman"/>
              <a:cs typeface="Times New Roman"/>
              <a:sym typeface="Times New Roman"/>
            </a:endParaRPr>
          </a:p>
          <a:p>
            <a:pPr indent="-323850" lvl="1" marL="914400" rtl="0" algn="l">
              <a:lnSpc>
                <a:spcPct val="9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Calls for scalable computing resources and efficient algorithms</a:t>
            </a:r>
            <a:endParaRPr sz="1500">
              <a:solidFill>
                <a:schemeClr val="dk1"/>
              </a:solidFill>
              <a:latin typeface="Times New Roman"/>
              <a:ea typeface="Times New Roman"/>
              <a:cs typeface="Times New Roman"/>
              <a:sym typeface="Times New Roman"/>
            </a:endParaRPr>
          </a:p>
          <a:p>
            <a:pPr indent="-323850" lvl="0" marL="457200" rtl="0" algn="l">
              <a:lnSpc>
                <a:spcPct val="95000"/>
              </a:lnSpc>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Real-World Case Studies</a:t>
            </a:r>
            <a:endParaRPr b="1" sz="1500">
              <a:solidFill>
                <a:schemeClr val="dk1"/>
              </a:solidFill>
              <a:latin typeface="Times New Roman"/>
              <a:ea typeface="Times New Roman"/>
              <a:cs typeface="Times New Roman"/>
              <a:sym typeface="Times New Roman"/>
            </a:endParaRPr>
          </a:p>
          <a:p>
            <a:pPr indent="-323850" lvl="1" marL="914400" rtl="0" algn="l">
              <a:lnSpc>
                <a:spcPct val="9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Illustrate the above challenges in practical scenarios</a:t>
            </a:r>
            <a:endParaRPr sz="1500">
              <a:solidFill>
                <a:schemeClr val="dk1"/>
              </a:solidFill>
              <a:latin typeface="Times New Roman"/>
              <a:ea typeface="Times New Roman"/>
              <a:cs typeface="Times New Roman"/>
              <a:sym typeface="Times New Roman"/>
            </a:endParaRPr>
          </a:p>
          <a:p>
            <a:pPr indent="-323850" lvl="1" marL="914400" rtl="0" algn="l">
              <a:lnSpc>
                <a:spcPct val="95000"/>
              </a:lnSpc>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Highlight proven strategies to mitigate these issues</a:t>
            </a:r>
            <a:endParaRPr sz="15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1200"/>
              </a:spcAft>
              <a:buSzPts val="852"/>
              <a:buNone/>
            </a:pPr>
            <a:r>
              <a:t/>
            </a:r>
            <a:endParaRPr sz="1500">
              <a:latin typeface="Times New Roman"/>
              <a:ea typeface="Times New Roman"/>
              <a:cs typeface="Times New Roman"/>
              <a:sym typeface="Times New Roman"/>
            </a:endParaRPr>
          </a:p>
        </p:txBody>
      </p:sp>
      <p:sp>
        <p:nvSpPr>
          <p:cNvPr id="470" name="Google Shape;470;p68"/>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471" name="Google Shape;471;p68"/>
          <p:cNvPicPr preferRelativeResize="0"/>
          <p:nvPr/>
        </p:nvPicPr>
        <p:blipFill rotWithShape="1">
          <a:blip r:embed="rId3">
            <a:alphaModFix/>
          </a:blip>
          <a:srcRect b="52979" l="5810" r="55243" t="15965"/>
          <a:stretch/>
        </p:blipFill>
        <p:spPr>
          <a:xfrm>
            <a:off x="6314925" y="742775"/>
            <a:ext cx="949824" cy="1136049"/>
          </a:xfrm>
          <a:prstGeom prst="rect">
            <a:avLst/>
          </a:prstGeom>
          <a:noFill/>
          <a:ln>
            <a:noFill/>
          </a:ln>
        </p:spPr>
      </p:pic>
      <p:pic>
        <p:nvPicPr>
          <p:cNvPr id="472" name="Google Shape;472;p68"/>
          <p:cNvPicPr preferRelativeResize="0"/>
          <p:nvPr/>
        </p:nvPicPr>
        <p:blipFill rotWithShape="1">
          <a:blip r:embed="rId3">
            <a:alphaModFix/>
          </a:blip>
          <a:srcRect b="52097" l="49052" r="6272" t="15703"/>
          <a:stretch/>
        </p:blipFill>
        <p:spPr>
          <a:xfrm>
            <a:off x="179000" y="1559275"/>
            <a:ext cx="1224799" cy="1324262"/>
          </a:xfrm>
          <a:prstGeom prst="rect">
            <a:avLst/>
          </a:prstGeom>
          <a:noFill/>
          <a:ln>
            <a:noFill/>
          </a:ln>
        </p:spPr>
      </p:pic>
      <p:pic>
        <p:nvPicPr>
          <p:cNvPr id="473" name="Google Shape;473;p68"/>
          <p:cNvPicPr preferRelativeResize="0"/>
          <p:nvPr/>
        </p:nvPicPr>
        <p:blipFill rotWithShape="1">
          <a:blip r:embed="rId3">
            <a:alphaModFix/>
          </a:blip>
          <a:srcRect b="14673" l="47622" r="0" t="50790"/>
          <a:stretch/>
        </p:blipFill>
        <p:spPr>
          <a:xfrm>
            <a:off x="179000" y="3259275"/>
            <a:ext cx="1224799" cy="1211263"/>
          </a:xfrm>
          <a:prstGeom prst="rect">
            <a:avLst/>
          </a:prstGeom>
          <a:noFill/>
          <a:ln>
            <a:noFill/>
          </a:ln>
        </p:spPr>
      </p:pic>
      <p:pic>
        <p:nvPicPr>
          <p:cNvPr id="474" name="Google Shape;474;p68"/>
          <p:cNvPicPr preferRelativeResize="0"/>
          <p:nvPr/>
        </p:nvPicPr>
        <p:blipFill rotWithShape="1">
          <a:blip r:embed="rId4">
            <a:alphaModFix/>
          </a:blip>
          <a:srcRect b="41266" l="5899" r="10544" t="29518"/>
          <a:stretch/>
        </p:blipFill>
        <p:spPr>
          <a:xfrm>
            <a:off x="6876850" y="2058974"/>
            <a:ext cx="1806950" cy="9476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69"/>
          <p:cNvSpPr txBox="1"/>
          <p:nvPr>
            <p:ph type="title"/>
          </p:nvPr>
        </p:nvSpPr>
        <p:spPr>
          <a:xfrm>
            <a:off x="697350" y="3681425"/>
            <a:ext cx="7749300" cy="876600"/>
          </a:xfrm>
          <a:prstGeom prst="rect">
            <a:avLst/>
          </a:prstGeom>
        </p:spPr>
        <p:txBody>
          <a:bodyPr anchorCtr="0" anchor="ctr" bIns="91425" lIns="91425" spcFirstLastPara="1" rIns="91425" wrap="square" tIns="91425">
            <a:noAutofit/>
          </a:bodyPr>
          <a:lstStyle/>
          <a:p>
            <a:pPr indent="0" lvl="0" marL="0" rtl="0" algn="ctr">
              <a:lnSpc>
                <a:spcPct val="115000"/>
              </a:lnSpc>
              <a:spcBef>
                <a:spcPts val="1200"/>
              </a:spcBef>
              <a:spcAft>
                <a:spcPts val="0"/>
              </a:spcAft>
              <a:buClr>
                <a:schemeClr val="lt1"/>
              </a:buClr>
              <a:buSzPts val="1100"/>
              <a:buFont typeface="Arial"/>
              <a:buNone/>
            </a:pPr>
            <a:r>
              <a:rPr b="1" lang="en" sz="3000">
                <a:solidFill>
                  <a:srgbClr val="222222"/>
                </a:solidFill>
                <a:latin typeface="Times New Roman"/>
                <a:ea typeface="Times New Roman"/>
                <a:cs typeface="Times New Roman"/>
                <a:sym typeface="Times New Roman"/>
              </a:rPr>
              <a:t>Multimodal Data Integration</a:t>
            </a:r>
            <a:endParaRPr sz="3000">
              <a:solidFill>
                <a:srgbClr val="222222"/>
              </a:solidFill>
              <a:latin typeface="Times New Roman"/>
              <a:ea typeface="Times New Roman"/>
              <a:cs typeface="Times New Roman"/>
              <a:sym typeface="Times New Roman"/>
            </a:endParaRPr>
          </a:p>
          <a:p>
            <a:pPr indent="0" lvl="0" marL="0" rtl="0" algn="ctr">
              <a:spcBef>
                <a:spcPts val="1200"/>
              </a:spcBef>
              <a:spcAft>
                <a:spcPts val="0"/>
              </a:spcAft>
              <a:buNone/>
            </a:pPr>
            <a:r>
              <a:t/>
            </a:r>
            <a:endParaRPr/>
          </a:p>
        </p:txBody>
      </p:sp>
      <p:sp>
        <p:nvSpPr>
          <p:cNvPr id="480" name="Google Shape;480;p69"/>
          <p:cNvSpPr txBox="1"/>
          <p:nvPr>
            <p:ph idx="2" type="title"/>
          </p:nvPr>
        </p:nvSpPr>
        <p:spPr>
          <a:xfrm>
            <a:off x="3278250" y="1651650"/>
            <a:ext cx="25875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lt1"/>
                </a:solidFill>
              </a:rPr>
              <a:t>02</a:t>
            </a:r>
            <a:endParaRPr>
              <a:solidFill>
                <a:schemeClr val="lt1"/>
              </a:solidFill>
            </a:endParaRPr>
          </a:p>
        </p:txBody>
      </p:sp>
      <p:sp>
        <p:nvSpPr>
          <p:cNvPr id="481" name="Google Shape;481;p69"/>
          <p:cNvSpPr txBox="1"/>
          <p:nvPr>
            <p:ph idx="4294967295" type="body"/>
          </p:nvPr>
        </p:nvSpPr>
        <p:spPr>
          <a:xfrm>
            <a:off x="1120650" y="4172400"/>
            <a:ext cx="6902700" cy="876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100"/>
              <a:t>Methods and Strategies for Integrating Multimodal Data in Cancer Research</a:t>
            </a:r>
            <a:endParaRPr sz="1100"/>
          </a:p>
          <a:p>
            <a:pPr indent="0" lvl="0" marL="0" rtl="0" algn="ctr">
              <a:spcBef>
                <a:spcPts val="0"/>
              </a:spcBef>
              <a:spcAft>
                <a:spcPts val="0"/>
              </a:spcAft>
              <a:buNone/>
            </a:pPr>
            <a:r>
              <a:t/>
            </a:r>
            <a:endParaRPr sz="11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7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a:t>
            </a:r>
            <a:r>
              <a:rPr lang="en">
                <a:latin typeface="Times New Roman"/>
                <a:ea typeface="Times New Roman"/>
                <a:cs typeface="Times New Roman"/>
                <a:sym typeface="Times New Roman"/>
              </a:rPr>
              <a:t>ethods and Strategies for Integrating </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Multimodal Data </a:t>
            </a:r>
            <a:endParaRPr>
              <a:latin typeface="Times New Roman"/>
              <a:ea typeface="Times New Roman"/>
              <a:cs typeface="Times New Roman"/>
              <a:sym typeface="Times New Roman"/>
            </a:endParaRPr>
          </a:p>
        </p:txBody>
      </p:sp>
      <p:sp>
        <p:nvSpPr>
          <p:cNvPr id="487" name="Google Shape;487;p70"/>
          <p:cNvSpPr txBox="1"/>
          <p:nvPr>
            <p:ph idx="1" type="body"/>
          </p:nvPr>
        </p:nvSpPr>
        <p:spPr>
          <a:xfrm>
            <a:off x="311700" y="1152475"/>
            <a:ext cx="5229900" cy="3837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120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Multimodal Machine Learning Model: </a:t>
            </a:r>
            <a:r>
              <a:rPr lang="en" sz="1200">
                <a:solidFill>
                  <a:schemeClr val="dk1"/>
                </a:solidFill>
                <a:latin typeface="Times New Roman"/>
                <a:ea typeface="Times New Roman"/>
                <a:cs typeface="Times New Roman"/>
                <a:sym typeface="Times New Roman"/>
              </a:rPr>
              <a:t>Combine disparate data sources (e.g., genomics, imaging, clinical notes) into unified predictive frameworks.</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Late Fusion Techniques: </a:t>
            </a:r>
            <a:r>
              <a:rPr lang="en" sz="1200">
                <a:solidFill>
                  <a:schemeClr val="dk1"/>
                </a:solidFill>
                <a:latin typeface="Times New Roman"/>
                <a:ea typeface="Times New Roman"/>
                <a:cs typeface="Times New Roman"/>
                <a:sym typeface="Times New Roman"/>
              </a:rPr>
              <a:t>Integrate processed data from independent models toward the end of the pipeline for comprehensive decision-making.</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Bayesian Approaches: </a:t>
            </a:r>
            <a:r>
              <a:rPr lang="en" sz="1200">
                <a:solidFill>
                  <a:schemeClr val="dk1"/>
                </a:solidFill>
                <a:latin typeface="Times New Roman"/>
                <a:ea typeface="Times New Roman"/>
                <a:cs typeface="Times New Roman"/>
                <a:sym typeface="Times New Roman"/>
              </a:rPr>
              <a:t>Incorporate prior knowledge (e.g., known biomarker relationships) and continuously update the model as new data becomes available.</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Preprocessing Techniques: </a:t>
            </a:r>
            <a:r>
              <a:rPr lang="en" sz="1200">
                <a:solidFill>
                  <a:schemeClr val="dk1"/>
                </a:solidFill>
                <a:latin typeface="Times New Roman"/>
                <a:ea typeface="Times New Roman"/>
                <a:cs typeface="Times New Roman"/>
                <a:sym typeface="Times New Roman"/>
              </a:rPr>
              <a:t>Standardize, normalize, and clean each data type to ensure consistent quality and robust downstream analyses.</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Collaborative Frameworks: </a:t>
            </a:r>
            <a:r>
              <a:rPr lang="en" sz="1200">
                <a:solidFill>
                  <a:schemeClr val="dk1"/>
                </a:solidFill>
                <a:latin typeface="Times New Roman"/>
                <a:ea typeface="Times New Roman"/>
                <a:cs typeface="Times New Roman"/>
                <a:sym typeface="Times New Roman"/>
              </a:rPr>
              <a:t>Encourage cross-disciplinary teamwork among oncologists, data scientists, bioinformaticians, and statisticians to achieve integrated insights.</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Data Stewardship and Governance: </a:t>
            </a:r>
            <a:r>
              <a:rPr lang="en" sz="1200">
                <a:solidFill>
                  <a:schemeClr val="dk1"/>
                </a:solidFill>
                <a:latin typeface="Times New Roman"/>
                <a:ea typeface="Times New Roman"/>
                <a:cs typeface="Times New Roman"/>
                <a:sym typeface="Times New Roman"/>
              </a:rPr>
              <a:t>Implement secure protocols, ethical guidelines, and compliance measures (e.g., HIPAA, GDPR) to safeguard patient data and maintain data integrity.</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0"/>
              </a:spcBef>
              <a:spcAft>
                <a:spcPts val="1200"/>
              </a:spcAft>
              <a:buNone/>
            </a:pPr>
            <a:r>
              <a:t/>
            </a:r>
            <a:endParaRPr sz="1200">
              <a:latin typeface="Times New Roman"/>
              <a:ea typeface="Times New Roman"/>
              <a:cs typeface="Times New Roman"/>
              <a:sym typeface="Times New Roman"/>
            </a:endParaRPr>
          </a:p>
        </p:txBody>
      </p:sp>
      <p:sp>
        <p:nvSpPr>
          <p:cNvPr id="488" name="Google Shape;488;p70"/>
          <p:cNvSpPr txBox="1"/>
          <p:nvPr/>
        </p:nvSpPr>
        <p:spPr>
          <a:xfrm>
            <a:off x="0" y="4713300"/>
            <a:ext cx="9144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Times New Roman"/>
                <a:ea typeface="Times New Roman"/>
                <a:cs typeface="Times New Roman"/>
                <a:sym typeface="Times New Roman"/>
              </a:rPr>
              <a:t>Reference: </a:t>
            </a:r>
            <a:r>
              <a:rPr lang="en" sz="1200" u="sng">
                <a:solidFill>
                  <a:schemeClr val="lt1"/>
                </a:solidFill>
                <a:latin typeface="Times New Roman"/>
                <a:ea typeface="Times New Roman"/>
                <a:cs typeface="Times New Roman"/>
                <a:sym typeface="Times New Roman"/>
                <a:hlinkClick r:id="rId3">
                  <a:extLst>
                    <a:ext uri="{A12FA001-AC4F-418D-AE19-62706E023703}">
                      <ahyp:hlinkClr val="tx"/>
                    </a:ext>
                  </a:extLst>
                </a:hlinkClick>
              </a:rPr>
              <a:t>Harnessing multimodal data integration to advance precision oncology</a:t>
            </a:r>
            <a:endParaRPr sz="1200">
              <a:solidFill>
                <a:schemeClr val="lt1"/>
              </a:solidFill>
              <a:latin typeface="Times New Roman"/>
              <a:ea typeface="Times New Roman"/>
              <a:cs typeface="Times New Roman"/>
              <a:sym typeface="Times New Roman"/>
            </a:endParaRPr>
          </a:p>
        </p:txBody>
      </p:sp>
      <p:pic>
        <p:nvPicPr>
          <p:cNvPr id="489" name="Google Shape;489;p70"/>
          <p:cNvPicPr preferRelativeResize="0"/>
          <p:nvPr/>
        </p:nvPicPr>
        <p:blipFill>
          <a:blip r:embed="rId4">
            <a:alphaModFix/>
          </a:blip>
          <a:stretch>
            <a:fillRect/>
          </a:stretch>
        </p:blipFill>
        <p:spPr>
          <a:xfrm>
            <a:off x="5826275" y="504550"/>
            <a:ext cx="2877151" cy="4315699"/>
          </a:xfrm>
          <a:prstGeom prst="rect">
            <a:avLst/>
          </a:prstGeom>
          <a:noFill/>
          <a:ln>
            <a:noFill/>
          </a:ln>
        </p:spPr>
      </p:pic>
      <p:sp>
        <p:nvSpPr>
          <p:cNvPr id="490" name="Google Shape;490;p70"/>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71"/>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500">
                <a:latin typeface="Times New Roman"/>
                <a:ea typeface="Times New Roman"/>
                <a:cs typeface="Times New Roman"/>
                <a:sym typeface="Times New Roman"/>
              </a:rPr>
              <a:t>Types of M</a:t>
            </a:r>
            <a:r>
              <a:rPr lang="en" sz="2500">
                <a:latin typeface="Times New Roman"/>
                <a:ea typeface="Times New Roman"/>
                <a:cs typeface="Times New Roman"/>
                <a:sym typeface="Times New Roman"/>
              </a:rPr>
              <a:t>ultimodal Machine Learning Models</a:t>
            </a:r>
            <a:endParaRPr sz="2500">
              <a:latin typeface="Times New Roman"/>
              <a:ea typeface="Times New Roman"/>
              <a:cs typeface="Times New Roman"/>
              <a:sym typeface="Times New Roman"/>
            </a:endParaRPr>
          </a:p>
        </p:txBody>
      </p:sp>
      <p:sp>
        <p:nvSpPr>
          <p:cNvPr id="496" name="Google Shape;496;p71"/>
          <p:cNvSpPr txBox="1"/>
          <p:nvPr>
            <p:ph idx="1" type="body"/>
          </p:nvPr>
        </p:nvSpPr>
        <p:spPr>
          <a:xfrm>
            <a:off x="311700" y="923875"/>
            <a:ext cx="8520600" cy="3837900"/>
          </a:xfrm>
          <a:prstGeom prst="rect">
            <a:avLst/>
          </a:prstGeom>
        </p:spPr>
        <p:txBody>
          <a:bodyPr anchorCtr="0" anchor="t" bIns="91425" lIns="91425" spcFirstLastPara="1" rIns="91425" wrap="square" tIns="91425">
            <a:noAutofit/>
          </a:bodyPr>
          <a:lstStyle/>
          <a:p>
            <a:pPr indent="-304800" lvl="1" marL="457200" rtl="0" algn="l">
              <a:lnSpc>
                <a:spcPct val="100000"/>
              </a:lnSpc>
              <a:spcBef>
                <a:spcPts val="120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Early Fusion Models:</a:t>
            </a:r>
            <a:endParaRPr b="1" sz="1200">
              <a:solidFill>
                <a:schemeClr val="dk1"/>
              </a:solidFill>
              <a:latin typeface="Times New Roman"/>
              <a:ea typeface="Times New Roman"/>
              <a:cs typeface="Times New Roman"/>
              <a:sym typeface="Times New Roman"/>
            </a:endParaRPr>
          </a:p>
          <a:p>
            <a:pPr indent="-304800" lvl="2" marL="9144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Concatenate features from different modalities at the outset</a:t>
            </a:r>
            <a:endParaRPr sz="1200">
              <a:solidFill>
                <a:schemeClr val="dk1"/>
              </a:solidFill>
              <a:latin typeface="Times New Roman"/>
              <a:ea typeface="Times New Roman"/>
              <a:cs typeface="Times New Roman"/>
              <a:sym typeface="Times New Roman"/>
            </a:endParaRPr>
          </a:p>
          <a:p>
            <a:pPr indent="-304800" lvl="2" marL="9144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Learn from combined inputs from the beginning</a:t>
            </a:r>
            <a:endParaRPr sz="1200">
              <a:solidFill>
                <a:schemeClr val="dk1"/>
              </a:solidFill>
              <a:latin typeface="Times New Roman"/>
              <a:ea typeface="Times New Roman"/>
              <a:cs typeface="Times New Roman"/>
              <a:sym typeface="Times New Roman"/>
            </a:endParaRPr>
          </a:p>
          <a:p>
            <a:pPr indent="-304800" lvl="1" marL="457200" rtl="0" algn="l">
              <a:lnSpc>
                <a:spcPct val="100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Late Fusion Models:</a:t>
            </a:r>
            <a:endParaRPr b="1" sz="1200">
              <a:solidFill>
                <a:schemeClr val="dk1"/>
              </a:solidFill>
              <a:latin typeface="Times New Roman"/>
              <a:ea typeface="Times New Roman"/>
              <a:cs typeface="Times New Roman"/>
              <a:sym typeface="Times New Roman"/>
            </a:endParaRPr>
          </a:p>
          <a:p>
            <a:pPr indent="-304800" lvl="2" marL="9144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Train unimodal models separately</a:t>
            </a:r>
            <a:endParaRPr sz="1200">
              <a:solidFill>
                <a:schemeClr val="dk1"/>
              </a:solidFill>
              <a:latin typeface="Times New Roman"/>
              <a:ea typeface="Times New Roman"/>
              <a:cs typeface="Times New Roman"/>
              <a:sym typeface="Times New Roman"/>
            </a:endParaRPr>
          </a:p>
          <a:p>
            <a:pPr indent="-304800" lvl="2" marL="9144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Combine predictions or features at the end</a:t>
            </a:r>
            <a:endParaRPr sz="1200">
              <a:solidFill>
                <a:schemeClr val="dk1"/>
              </a:solidFill>
              <a:latin typeface="Times New Roman"/>
              <a:ea typeface="Times New Roman"/>
              <a:cs typeface="Times New Roman"/>
              <a:sym typeface="Times New Roman"/>
            </a:endParaRPr>
          </a:p>
          <a:p>
            <a:pPr indent="-304800" lvl="2" marL="9144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Maximize the strengths of each data type</a:t>
            </a:r>
            <a:endParaRPr sz="1200">
              <a:solidFill>
                <a:schemeClr val="dk1"/>
              </a:solidFill>
              <a:latin typeface="Times New Roman"/>
              <a:ea typeface="Times New Roman"/>
              <a:cs typeface="Times New Roman"/>
              <a:sym typeface="Times New Roman"/>
            </a:endParaRPr>
          </a:p>
          <a:p>
            <a:pPr indent="-304800" lvl="1" marL="457200" rtl="0" algn="l">
              <a:lnSpc>
                <a:spcPct val="100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Intermediate Fusion Models:</a:t>
            </a:r>
            <a:endParaRPr b="1" sz="1200">
              <a:solidFill>
                <a:schemeClr val="dk1"/>
              </a:solidFill>
              <a:latin typeface="Times New Roman"/>
              <a:ea typeface="Times New Roman"/>
              <a:cs typeface="Times New Roman"/>
              <a:sym typeface="Times New Roman"/>
            </a:endParaRPr>
          </a:p>
          <a:p>
            <a:pPr indent="-304800" lvl="2" marL="9144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Represent each modality individually</a:t>
            </a:r>
            <a:endParaRPr sz="1200">
              <a:solidFill>
                <a:schemeClr val="dk1"/>
              </a:solidFill>
              <a:latin typeface="Times New Roman"/>
              <a:ea typeface="Times New Roman"/>
              <a:cs typeface="Times New Roman"/>
              <a:sym typeface="Times New Roman"/>
            </a:endParaRPr>
          </a:p>
          <a:p>
            <a:pPr indent="-304800" lvl="2" marL="9144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Model interactions across modalities before a joint final output</a:t>
            </a:r>
            <a:endParaRPr sz="1200">
              <a:solidFill>
                <a:schemeClr val="dk1"/>
              </a:solidFill>
              <a:latin typeface="Times New Roman"/>
              <a:ea typeface="Times New Roman"/>
              <a:cs typeface="Times New Roman"/>
              <a:sym typeface="Times New Roman"/>
            </a:endParaRPr>
          </a:p>
          <a:p>
            <a:pPr indent="-304800" lvl="2" marL="9144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Capture cross-modal relationships more explicitly</a:t>
            </a:r>
            <a:endParaRPr sz="1200">
              <a:solidFill>
                <a:schemeClr val="dk1"/>
              </a:solidFill>
              <a:latin typeface="Times New Roman"/>
              <a:ea typeface="Times New Roman"/>
              <a:cs typeface="Times New Roman"/>
              <a:sym typeface="Times New Roman"/>
            </a:endParaRPr>
          </a:p>
          <a:p>
            <a:pPr indent="-304800" lvl="1" marL="457200" rtl="0" algn="l">
              <a:lnSpc>
                <a:spcPct val="100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Generative Models:</a:t>
            </a:r>
            <a:endParaRPr b="1" sz="1200">
              <a:solidFill>
                <a:schemeClr val="dk1"/>
              </a:solidFill>
              <a:latin typeface="Times New Roman"/>
              <a:ea typeface="Times New Roman"/>
              <a:cs typeface="Times New Roman"/>
              <a:sym typeface="Times New Roman"/>
            </a:endParaRPr>
          </a:p>
          <a:p>
            <a:pPr indent="-304800" lvl="2" marL="9144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Investigate relationships among multimodal signals</a:t>
            </a:r>
            <a:endParaRPr sz="1200">
              <a:solidFill>
                <a:schemeClr val="dk1"/>
              </a:solidFill>
              <a:latin typeface="Times New Roman"/>
              <a:ea typeface="Times New Roman"/>
              <a:cs typeface="Times New Roman"/>
              <a:sym typeface="Times New Roman"/>
            </a:endParaRPr>
          </a:p>
          <a:p>
            <a:pPr indent="-304800" lvl="2" marL="9144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Generate hypotheses about data interactions (e.g., new phenotypes or mechanisms)</a:t>
            </a:r>
            <a:endParaRPr sz="1200">
              <a:solidFill>
                <a:schemeClr val="dk1"/>
              </a:solidFill>
              <a:latin typeface="Times New Roman"/>
              <a:ea typeface="Times New Roman"/>
              <a:cs typeface="Times New Roman"/>
              <a:sym typeface="Times New Roman"/>
            </a:endParaRPr>
          </a:p>
          <a:p>
            <a:pPr indent="-304800" lvl="1" marL="457200" rtl="0" algn="l">
              <a:lnSpc>
                <a:spcPct val="100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Unsupervised Learning Approaches:</a:t>
            </a:r>
            <a:endParaRPr b="1" sz="1200">
              <a:solidFill>
                <a:schemeClr val="dk1"/>
              </a:solidFill>
              <a:latin typeface="Times New Roman"/>
              <a:ea typeface="Times New Roman"/>
              <a:cs typeface="Times New Roman"/>
              <a:sym typeface="Times New Roman"/>
            </a:endParaRPr>
          </a:p>
          <a:p>
            <a:pPr indent="-304800" lvl="2" marL="9144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Use Bayesian topic models or clustering to stratify patients</a:t>
            </a:r>
            <a:endParaRPr sz="1200">
              <a:solidFill>
                <a:schemeClr val="dk1"/>
              </a:solidFill>
              <a:latin typeface="Times New Roman"/>
              <a:ea typeface="Times New Roman"/>
              <a:cs typeface="Times New Roman"/>
              <a:sym typeface="Times New Roman"/>
            </a:endParaRPr>
          </a:p>
          <a:p>
            <a:pPr indent="-304800" lvl="2" marL="9144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Identify hidden patterns or risk groups</a:t>
            </a:r>
            <a:endParaRPr sz="1200">
              <a:solidFill>
                <a:schemeClr val="dk1"/>
              </a:solidFill>
              <a:latin typeface="Times New Roman"/>
              <a:ea typeface="Times New Roman"/>
              <a:cs typeface="Times New Roman"/>
              <a:sym typeface="Times New Roman"/>
            </a:endParaRPr>
          </a:p>
          <a:p>
            <a:pPr indent="-304800" lvl="1" marL="457200" rtl="0" algn="l">
              <a:lnSpc>
                <a:spcPct val="100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Deep Learning Architectures:</a:t>
            </a:r>
            <a:endParaRPr b="1" sz="1200">
              <a:solidFill>
                <a:schemeClr val="dk1"/>
              </a:solidFill>
              <a:latin typeface="Times New Roman"/>
              <a:ea typeface="Times New Roman"/>
              <a:cs typeface="Times New Roman"/>
              <a:sym typeface="Times New Roman"/>
            </a:endParaRPr>
          </a:p>
          <a:p>
            <a:pPr indent="-304800" lvl="2" marL="9144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Handle large, heterogeneous feature sets</a:t>
            </a:r>
            <a:endParaRPr sz="1200">
              <a:solidFill>
                <a:schemeClr val="dk1"/>
              </a:solidFill>
              <a:latin typeface="Times New Roman"/>
              <a:ea typeface="Times New Roman"/>
              <a:cs typeface="Times New Roman"/>
              <a:sym typeface="Times New Roman"/>
            </a:endParaRPr>
          </a:p>
          <a:p>
            <a:pPr indent="-304800" lvl="2" marL="9144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Provide powerful representations for improved accuracy</a:t>
            </a:r>
            <a:endParaRPr sz="1200">
              <a:solidFill>
                <a:schemeClr val="dk1"/>
              </a:solidFill>
              <a:latin typeface="Times New Roman"/>
              <a:ea typeface="Times New Roman"/>
              <a:cs typeface="Times New Roman"/>
              <a:sym typeface="Times New Roman"/>
            </a:endParaRPr>
          </a:p>
          <a:p>
            <a:pPr indent="-304800" lvl="2" marL="9144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Require substantial data to avoid overfitting</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1200"/>
              </a:spcAft>
              <a:buNone/>
            </a:pPr>
            <a:r>
              <a:t/>
            </a:r>
            <a:endParaRPr sz="1300">
              <a:latin typeface="Times New Roman"/>
              <a:ea typeface="Times New Roman"/>
              <a:cs typeface="Times New Roman"/>
              <a:sym typeface="Times New Roman"/>
            </a:endParaRPr>
          </a:p>
        </p:txBody>
      </p:sp>
      <p:sp>
        <p:nvSpPr>
          <p:cNvPr id="497" name="Google Shape;497;p71"/>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72" title="condensed_multimodal_methods (1).png"/>
          <p:cNvPicPr preferRelativeResize="0"/>
          <p:nvPr/>
        </p:nvPicPr>
        <p:blipFill rotWithShape="1">
          <a:blip r:embed="rId3">
            <a:alphaModFix/>
          </a:blip>
          <a:srcRect b="35028" l="5968" r="5863" t="34677"/>
          <a:stretch/>
        </p:blipFill>
        <p:spPr>
          <a:xfrm>
            <a:off x="0" y="1948200"/>
            <a:ext cx="9144003" cy="1414496"/>
          </a:xfrm>
          <a:prstGeom prst="rect">
            <a:avLst/>
          </a:prstGeom>
          <a:noFill/>
          <a:ln>
            <a:noFill/>
          </a:ln>
        </p:spPr>
      </p:pic>
      <p:sp>
        <p:nvSpPr>
          <p:cNvPr id="503" name="Google Shape;503;p72"/>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When To Use Each Multimodal Machine Learning Model</a:t>
            </a:r>
            <a:endParaRPr>
              <a:latin typeface="Times New Roman"/>
              <a:ea typeface="Times New Roman"/>
              <a:cs typeface="Times New Roman"/>
              <a:sym typeface="Times New Roman"/>
            </a:endParaRPr>
          </a:p>
        </p:txBody>
      </p:sp>
      <p:sp>
        <p:nvSpPr>
          <p:cNvPr id="509" name="Google Shape;509;p7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Early Fusion</a:t>
            </a:r>
            <a:endParaRPr b="1"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When you want to learn joint representations from the start</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Works best with balanced datasets and strong preprocessing</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Late Fusion</a:t>
            </a:r>
            <a:endParaRPr b="1"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Ideal if each modality can be developed independently</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Simplifies adding or removing modalities without retraining everything</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Intermediate Fusion</a:t>
            </a:r>
            <a:endParaRPr b="1"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Useful for capturing both individual and cross-modal relationships</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Best when you can handle the added complexity and computational demands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Generative Models</a:t>
            </a:r>
            <a:endParaRPr b="1"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Suited for exploring hidden interactions or generating new hypotheses</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Requires larger datasets to effectively learn complex distributions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Unsupervised Learning</a:t>
            </a:r>
            <a:endParaRPr b="1"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Great for discovering new patient subgroups or unknown patterns</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Works well when labeling data is impractical or costly</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Deep Learning Architectures</a:t>
            </a:r>
            <a:endParaRPr b="1"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Appropriate when you have abundant data across multiple modalities</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Can uncover complex patterns but risks overfitting if data is limited</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sp>
        <p:nvSpPr>
          <p:cNvPr id="510" name="Google Shape;510;p73"/>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74"/>
          <p:cNvSpPr txBox="1"/>
          <p:nvPr>
            <p:ph type="title"/>
          </p:nvPr>
        </p:nvSpPr>
        <p:spPr>
          <a:xfrm>
            <a:off x="697350" y="3529025"/>
            <a:ext cx="7749300" cy="876600"/>
          </a:xfrm>
          <a:prstGeom prst="rect">
            <a:avLst/>
          </a:prstGeom>
        </p:spPr>
        <p:txBody>
          <a:bodyPr anchorCtr="0" anchor="ctr" bIns="91425" lIns="91425" spcFirstLastPara="1" rIns="91425" wrap="square" tIns="91425">
            <a:noAutofit/>
          </a:bodyPr>
          <a:lstStyle/>
          <a:p>
            <a:pPr indent="0" lvl="0" marL="0" rtl="0" algn="ctr">
              <a:lnSpc>
                <a:spcPct val="115000"/>
              </a:lnSpc>
              <a:spcBef>
                <a:spcPts val="1200"/>
              </a:spcBef>
              <a:spcAft>
                <a:spcPts val="0"/>
              </a:spcAft>
              <a:buClr>
                <a:schemeClr val="lt1"/>
              </a:buClr>
              <a:buSzPts val="1100"/>
              <a:buFont typeface="Arial"/>
              <a:buNone/>
            </a:pPr>
            <a:r>
              <a:rPr b="1" lang="en" sz="3000">
                <a:solidFill>
                  <a:srgbClr val="222222"/>
                </a:solidFill>
                <a:latin typeface="Times New Roman"/>
                <a:ea typeface="Times New Roman"/>
                <a:cs typeface="Times New Roman"/>
                <a:sym typeface="Times New Roman"/>
              </a:rPr>
              <a:t>Literature Review</a:t>
            </a:r>
            <a:endParaRPr sz="3000">
              <a:solidFill>
                <a:srgbClr val="222222"/>
              </a:solidFill>
              <a:latin typeface="Times New Roman"/>
              <a:ea typeface="Times New Roman"/>
              <a:cs typeface="Times New Roman"/>
              <a:sym typeface="Times New Roman"/>
            </a:endParaRPr>
          </a:p>
          <a:p>
            <a:pPr indent="0" lvl="0" marL="0" rtl="0" algn="ctr">
              <a:spcBef>
                <a:spcPts val="1200"/>
              </a:spcBef>
              <a:spcAft>
                <a:spcPts val="0"/>
              </a:spcAft>
              <a:buNone/>
            </a:pPr>
            <a:r>
              <a:t/>
            </a:r>
            <a:endParaRPr/>
          </a:p>
        </p:txBody>
      </p:sp>
      <p:sp>
        <p:nvSpPr>
          <p:cNvPr id="516" name="Google Shape;516;p74"/>
          <p:cNvSpPr txBox="1"/>
          <p:nvPr>
            <p:ph idx="2" type="title"/>
          </p:nvPr>
        </p:nvSpPr>
        <p:spPr>
          <a:xfrm>
            <a:off x="3278250" y="1194450"/>
            <a:ext cx="25875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22222"/>
                </a:solidFill>
              </a:rPr>
              <a:t>03</a:t>
            </a:r>
            <a:endParaRPr>
              <a:solidFill>
                <a:srgbClr val="222222"/>
              </a:solidFill>
            </a:endParaRPr>
          </a:p>
        </p:txBody>
      </p:sp>
      <p:sp>
        <p:nvSpPr>
          <p:cNvPr id="517" name="Google Shape;517;p74"/>
          <p:cNvSpPr txBox="1"/>
          <p:nvPr>
            <p:ph idx="4294967295" type="body"/>
          </p:nvPr>
        </p:nvSpPr>
        <p:spPr>
          <a:xfrm>
            <a:off x="1120650" y="4172400"/>
            <a:ext cx="6902700" cy="876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100"/>
              <a:t>What Has Been Done Already?</a:t>
            </a:r>
            <a:endParaRPr sz="1100"/>
          </a:p>
          <a:p>
            <a:pPr indent="0" lvl="0" marL="0" rtl="0" algn="ctr">
              <a:spcBef>
                <a:spcPts val="0"/>
              </a:spcBef>
              <a:spcAft>
                <a:spcPts val="0"/>
              </a:spcAft>
              <a:buNone/>
            </a:pPr>
            <a:r>
              <a:rPr lang="en" sz="1100"/>
              <a:t>Exercise 1</a:t>
            </a:r>
            <a:endParaRPr sz="11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What Has Been Done Already?</a:t>
            </a:r>
            <a:endParaRPr>
              <a:latin typeface="Times New Roman"/>
              <a:ea typeface="Times New Roman"/>
              <a:cs typeface="Times New Roman"/>
              <a:sym typeface="Times New Roman"/>
            </a:endParaRPr>
          </a:p>
        </p:txBody>
      </p:sp>
      <p:sp>
        <p:nvSpPr>
          <p:cNvPr id="523" name="Google Shape;523;p7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Clr>
                <a:schemeClr val="dk1"/>
              </a:buClr>
              <a:buSzPts val="1100"/>
              <a:buFont typeface="Times New Roman"/>
              <a:buChar char="●"/>
            </a:pPr>
            <a:r>
              <a:rPr lang="en" sz="1900">
                <a:solidFill>
                  <a:schemeClr val="dk1"/>
                </a:solidFill>
                <a:latin typeface="Times New Roman"/>
                <a:ea typeface="Times New Roman"/>
                <a:cs typeface="Times New Roman"/>
                <a:sym typeface="Times New Roman"/>
              </a:rPr>
              <a:t>Sept 2021: </a:t>
            </a:r>
            <a:r>
              <a:rPr lang="en" sz="1200" u="sng">
                <a:solidFill>
                  <a:schemeClr val="lt1"/>
                </a:solidFill>
                <a:latin typeface="Times New Roman"/>
                <a:ea typeface="Times New Roman"/>
                <a:cs typeface="Times New Roman"/>
                <a:sym typeface="Times New Roman"/>
                <a:hlinkClick r:id="rId3">
                  <a:extLst>
                    <a:ext uri="{A12FA001-AC4F-418D-AE19-62706E023703}">
                      <ahyp:hlinkClr val="tx"/>
                    </a:ext>
                  </a:extLst>
                </a:hlinkClick>
              </a:rPr>
              <a:t>Multimodal deep learning models for the prediction of pathologic response to neoadjuvant chemotherapy in breast cancer | Scientific Reports</a:t>
            </a:r>
            <a:endParaRPr sz="1900">
              <a:solidFill>
                <a:schemeClr val="lt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900">
                <a:solidFill>
                  <a:schemeClr val="dk1"/>
                </a:solidFill>
                <a:latin typeface="Times New Roman"/>
                <a:ea typeface="Times New Roman"/>
                <a:cs typeface="Times New Roman"/>
                <a:sym typeface="Times New Roman"/>
              </a:rPr>
              <a:t>Oct 2024: </a:t>
            </a:r>
            <a:r>
              <a:rPr lang="en" sz="1200" u="sng">
                <a:solidFill>
                  <a:schemeClr val="lt1"/>
                </a:solidFill>
                <a:latin typeface="Times New Roman"/>
                <a:ea typeface="Times New Roman"/>
                <a:cs typeface="Times New Roman"/>
                <a:sym typeface="Times New Roman"/>
                <a:hlinkClick r:id="rId4">
                  <a:extLst>
                    <a:ext uri="{A12FA001-AC4F-418D-AE19-62706E023703}">
                      <ahyp:hlinkClr val="tx"/>
                    </a:ext>
                  </a:extLst>
                </a:hlinkClick>
              </a:rPr>
              <a:t>M2Fusion: Multi-time Multimodal Fusion for Prediction of Pathological Complete Response in Breast Cancer | SpringerLink</a:t>
            </a:r>
            <a:r>
              <a:rPr lang="en" sz="1900">
                <a:solidFill>
                  <a:schemeClr val="lt1"/>
                </a:solidFill>
                <a:latin typeface="Times New Roman"/>
                <a:ea typeface="Times New Roman"/>
                <a:cs typeface="Times New Roman"/>
                <a:sym typeface="Times New Roman"/>
              </a:rPr>
              <a:t> </a:t>
            </a:r>
            <a:endParaRPr sz="1900">
              <a:solidFill>
                <a:schemeClr val="lt1"/>
              </a:solidFill>
              <a:latin typeface="Times New Roman"/>
              <a:ea typeface="Times New Roman"/>
              <a:cs typeface="Times New Roman"/>
              <a:sym typeface="Times New Roman"/>
            </a:endParaRPr>
          </a:p>
          <a:p>
            <a:pPr indent="-298450" lvl="0" marL="457200" rtl="0" algn="l">
              <a:spcBef>
                <a:spcPts val="0"/>
              </a:spcBef>
              <a:spcAft>
                <a:spcPts val="0"/>
              </a:spcAft>
              <a:buClr>
                <a:schemeClr val="dk1"/>
              </a:buClr>
              <a:buSzPts val="1100"/>
              <a:buFont typeface="Times New Roman"/>
              <a:buChar char="●"/>
            </a:pPr>
            <a:r>
              <a:rPr lang="en" sz="1900">
                <a:solidFill>
                  <a:schemeClr val="dk1"/>
                </a:solidFill>
                <a:latin typeface="Times New Roman"/>
                <a:ea typeface="Times New Roman"/>
                <a:cs typeface="Times New Roman"/>
                <a:sym typeface="Times New Roman"/>
              </a:rPr>
              <a:t>Jan 2025: </a:t>
            </a:r>
            <a:r>
              <a:rPr lang="en" sz="1200" u="sng">
                <a:solidFill>
                  <a:srgbClr val="F6F8FA"/>
                </a:solidFill>
                <a:latin typeface="Times New Roman"/>
                <a:ea typeface="Times New Roman"/>
                <a:cs typeface="Times New Roman"/>
                <a:sym typeface="Times New Roman"/>
                <a:hlinkClick r:id="rId5">
                  <a:extLst>
                    <a:ext uri="{A12FA001-AC4F-418D-AE19-62706E023703}">
                      <ahyp:hlinkClr val="tx"/>
                    </a:ext>
                  </a:extLst>
                </a:hlinkClick>
              </a:rPr>
              <a:t>Decoding pan-cancer treatment outcomes using multimodal real-world data and explainable artificial intelligence | Nature Cancer</a:t>
            </a:r>
            <a:endParaRPr sz="1900">
              <a:solidFill>
                <a:srgbClr val="F6F8FA"/>
              </a:solidFill>
              <a:latin typeface="Times New Roman"/>
              <a:ea typeface="Times New Roman"/>
              <a:cs typeface="Times New Roman"/>
              <a:sym typeface="Times New Roman"/>
            </a:endParaRPr>
          </a:p>
        </p:txBody>
      </p:sp>
      <p:sp>
        <p:nvSpPr>
          <p:cNvPr id="524" name="Google Shape;524;p75"/>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76"/>
          <p:cNvSpPr txBox="1"/>
          <p:nvPr/>
        </p:nvSpPr>
        <p:spPr>
          <a:xfrm>
            <a:off x="420150" y="1509475"/>
            <a:ext cx="4058400" cy="1421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 sz="2100">
                <a:solidFill>
                  <a:schemeClr val="dk1"/>
                </a:solidFill>
                <a:latin typeface="Times New Roman"/>
                <a:ea typeface="Times New Roman"/>
                <a:cs typeface="Times New Roman"/>
                <a:sym typeface="Times New Roman"/>
              </a:rPr>
              <a:t>Jan 2025: </a:t>
            </a:r>
            <a:endParaRPr sz="2100">
              <a:solidFill>
                <a:schemeClr val="dk1"/>
              </a:solidFill>
              <a:latin typeface="Times New Roman"/>
              <a:ea typeface="Times New Roman"/>
              <a:cs typeface="Times New Roman"/>
              <a:sym typeface="Times New Roman"/>
            </a:endParaRPr>
          </a:p>
          <a:p>
            <a:pPr indent="0" lvl="0" marL="0" rtl="0" algn="ctr">
              <a:lnSpc>
                <a:spcPct val="115000"/>
              </a:lnSpc>
              <a:spcBef>
                <a:spcPts val="1200"/>
              </a:spcBef>
              <a:spcAft>
                <a:spcPts val="1200"/>
              </a:spcAft>
              <a:buNone/>
            </a:pPr>
            <a:r>
              <a:rPr lang="en" u="sng">
                <a:solidFill>
                  <a:schemeClr val="lt1"/>
                </a:solidFill>
                <a:hlinkClick r:id="rId3">
                  <a:extLst>
                    <a:ext uri="{A12FA001-AC4F-418D-AE19-62706E023703}">
                      <ahyp:hlinkClr val="tx"/>
                    </a:ext>
                  </a:extLst>
                </a:hlinkClick>
              </a:rPr>
              <a:t>Decoding pan-cancer treatment outcomes using multimodal real-world data and explainable artificial intelligence | Nature Cancer</a:t>
            </a:r>
            <a:endParaRPr sz="1700">
              <a:solidFill>
                <a:schemeClr val="lt1"/>
              </a:solidFill>
            </a:endParaRPr>
          </a:p>
        </p:txBody>
      </p:sp>
      <p:pic>
        <p:nvPicPr>
          <p:cNvPr id="530" name="Google Shape;530;p76" title="Screenshot 2025-05-03 205149.png"/>
          <p:cNvPicPr preferRelativeResize="0"/>
          <p:nvPr/>
        </p:nvPicPr>
        <p:blipFill>
          <a:blip r:embed="rId4">
            <a:alphaModFix/>
          </a:blip>
          <a:stretch>
            <a:fillRect/>
          </a:stretch>
        </p:blipFill>
        <p:spPr>
          <a:xfrm>
            <a:off x="4728350" y="390363"/>
            <a:ext cx="3690326" cy="4362750"/>
          </a:xfrm>
          <a:prstGeom prst="rect">
            <a:avLst/>
          </a:prstGeom>
          <a:noFill/>
          <a:ln>
            <a:noFill/>
          </a:ln>
        </p:spPr>
      </p:pic>
      <p:sp>
        <p:nvSpPr>
          <p:cNvPr id="531" name="Google Shape;531;p76"/>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77"/>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0000"/>
              </a:lnSpc>
              <a:spcBef>
                <a:spcPts val="0"/>
              </a:spcBef>
              <a:spcAft>
                <a:spcPts val="0"/>
              </a:spcAft>
              <a:buClr>
                <a:schemeClr val="dk1"/>
              </a:buClr>
              <a:buSzPct val="40000"/>
              <a:buFont typeface="Arial"/>
              <a:buNone/>
            </a:pPr>
            <a:r>
              <a:rPr lang="en" sz="2750">
                <a:solidFill>
                  <a:srgbClr val="222222"/>
                </a:solidFill>
                <a:latin typeface="Times New Roman"/>
                <a:ea typeface="Times New Roman"/>
                <a:cs typeface="Times New Roman"/>
                <a:sym typeface="Times New Roman"/>
              </a:rPr>
              <a:t>Overview: </a:t>
            </a:r>
            <a:endParaRPr sz="2750">
              <a:solidFill>
                <a:srgbClr val="222222"/>
              </a:solidFill>
              <a:latin typeface="Times New Roman"/>
              <a:ea typeface="Times New Roman"/>
              <a:cs typeface="Times New Roman"/>
              <a:sym typeface="Times New Roman"/>
            </a:endParaRPr>
          </a:p>
          <a:p>
            <a:pPr indent="0" lvl="0" marL="0" rtl="0" algn="l">
              <a:lnSpc>
                <a:spcPct val="115000"/>
              </a:lnSpc>
              <a:spcBef>
                <a:spcPts val="1200"/>
              </a:spcBef>
              <a:spcAft>
                <a:spcPts val="0"/>
              </a:spcAft>
              <a:buClr>
                <a:schemeClr val="dk1"/>
              </a:buClr>
              <a:buSzPct val="100000"/>
              <a:buFont typeface="Arial"/>
              <a:buNone/>
            </a:pPr>
            <a:r>
              <a:t/>
            </a:r>
            <a:endParaRPr sz="1100"/>
          </a:p>
          <a:p>
            <a:pPr indent="0" lvl="0" marL="0" rtl="0" algn="l">
              <a:spcBef>
                <a:spcPts val="0"/>
              </a:spcBef>
              <a:spcAft>
                <a:spcPts val="0"/>
              </a:spcAft>
              <a:buNone/>
            </a:pPr>
            <a:r>
              <a:t/>
            </a:r>
            <a:endParaRPr/>
          </a:p>
        </p:txBody>
      </p:sp>
      <p:sp>
        <p:nvSpPr>
          <p:cNvPr id="537" name="Google Shape;537;p77"/>
          <p:cNvSpPr txBox="1"/>
          <p:nvPr>
            <p:ph idx="1" type="body"/>
          </p:nvPr>
        </p:nvSpPr>
        <p:spPr>
          <a:xfrm>
            <a:off x="219300" y="466675"/>
            <a:ext cx="4818300" cy="351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300">
              <a:latin typeface="Times New Roman"/>
              <a:ea typeface="Times New Roman"/>
              <a:cs typeface="Times New Roman"/>
              <a:sym typeface="Times New Roman"/>
            </a:endParaRPr>
          </a:p>
          <a:p>
            <a:pPr indent="-311150" lvl="0" marL="457200" rtl="0" algn="l">
              <a:spcBef>
                <a:spcPts val="120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Study Overview</a:t>
            </a:r>
            <a:endParaRPr b="1" sz="1300">
              <a:solidFill>
                <a:schemeClr val="dk1"/>
              </a:solidFill>
              <a:latin typeface="Times New Roman"/>
              <a:ea typeface="Times New Roman"/>
              <a:cs typeface="Times New Roman"/>
              <a:sym typeface="Times New Roman"/>
            </a:endParaRPr>
          </a:p>
          <a:p>
            <a:pPr indent="-311150" lvl="1" marL="9144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Integrated large-scale, real-world data (clinical, imaging, genomic) from 15,726 patients spanning 38 solid tumors</a:t>
            </a:r>
            <a:endParaRPr sz="1300">
              <a:solidFill>
                <a:schemeClr val="dk1"/>
              </a:solidFill>
              <a:latin typeface="Times New Roman"/>
              <a:ea typeface="Times New Roman"/>
              <a:cs typeface="Times New Roman"/>
              <a:sym typeface="Times New Roman"/>
            </a:endParaRPr>
          </a:p>
          <a:p>
            <a:pPr indent="-311150" lvl="1" marL="9144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Used deep neural networks and layer-wise relevance propagation (LRP) to generate “AI-derived” markers</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Key Findings</a:t>
            </a:r>
            <a:endParaRPr b="1" sz="1300">
              <a:solidFill>
                <a:schemeClr val="dk1"/>
              </a:solidFill>
              <a:latin typeface="Times New Roman"/>
              <a:ea typeface="Times New Roman"/>
              <a:cs typeface="Times New Roman"/>
              <a:sym typeface="Times New Roman"/>
            </a:endParaRPr>
          </a:p>
          <a:p>
            <a:pPr indent="-311150" lvl="1" marL="9144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Outperformed single-cancer or simpler prognostic models</a:t>
            </a:r>
            <a:endParaRPr sz="1300">
              <a:solidFill>
                <a:schemeClr val="dk1"/>
              </a:solidFill>
              <a:latin typeface="Times New Roman"/>
              <a:ea typeface="Times New Roman"/>
              <a:cs typeface="Times New Roman"/>
              <a:sym typeface="Times New Roman"/>
            </a:endParaRPr>
          </a:p>
          <a:p>
            <a:pPr indent="-311150" lvl="1" marL="9144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Identified 114 key markers and uncovered 1,373 interactions relevant to outcomes</a:t>
            </a:r>
            <a:endParaRPr sz="1300">
              <a:solidFill>
                <a:schemeClr val="dk1"/>
              </a:solidFill>
              <a:latin typeface="Times New Roman"/>
              <a:ea typeface="Times New Roman"/>
              <a:cs typeface="Times New Roman"/>
              <a:sym typeface="Times New Roman"/>
            </a:endParaRPr>
          </a:p>
          <a:p>
            <a:pPr indent="-311150" lvl="1" marL="9144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Validated on an external cohort of 3,288 patients with lung cancer</a:t>
            </a:r>
            <a:endParaRPr sz="1300">
              <a:solidFill>
                <a:schemeClr val="dk1"/>
              </a:solidFill>
              <a:latin typeface="Times New Roman"/>
              <a:ea typeface="Times New Roman"/>
              <a:cs typeface="Times New Roman"/>
              <a:sym typeface="Times New Roman"/>
            </a:endParaRPr>
          </a:p>
          <a:p>
            <a:pPr indent="-311150" lvl="0" marL="457200" rtl="0" algn="l">
              <a:spcBef>
                <a:spcPts val="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Impact</a:t>
            </a:r>
            <a:endParaRPr b="1" sz="1300">
              <a:solidFill>
                <a:schemeClr val="dk1"/>
              </a:solidFill>
              <a:latin typeface="Times New Roman"/>
              <a:ea typeface="Times New Roman"/>
              <a:cs typeface="Times New Roman"/>
              <a:sym typeface="Times New Roman"/>
            </a:endParaRPr>
          </a:p>
          <a:p>
            <a:pPr indent="-311150" lvl="1" marL="9144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Demonstrates the potential of explainable AI to reveal individualized, data-driven insights</a:t>
            </a:r>
            <a:endParaRPr sz="1300">
              <a:solidFill>
                <a:schemeClr val="dk1"/>
              </a:solidFill>
              <a:latin typeface="Times New Roman"/>
              <a:ea typeface="Times New Roman"/>
              <a:cs typeface="Times New Roman"/>
              <a:sym typeface="Times New Roman"/>
            </a:endParaRPr>
          </a:p>
          <a:p>
            <a:pPr indent="-311150" lvl="1" marL="914400" rtl="0" algn="l">
              <a:spcBef>
                <a:spcPts val="0"/>
              </a:spcBef>
              <a:spcAft>
                <a:spcPts val="0"/>
              </a:spcAft>
              <a:buClr>
                <a:schemeClr val="dk1"/>
              </a:buClr>
              <a:buSzPts val="1300"/>
              <a:buFont typeface="Times New Roman"/>
              <a:buChar char="○"/>
            </a:pPr>
            <a:r>
              <a:rPr lang="en" sz="1300">
                <a:solidFill>
                  <a:schemeClr val="dk1"/>
                </a:solidFill>
                <a:latin typeface="Times New Roman"/>
                <a:ea typeface="Times New Roman"/>
                <a:cs typeface="Times New Roman"/>
                <a:sym typeface="Times New Roman"/>
              </a:rPr>
              <a:t>Offers a transparent, patient-level approach to inform personalized cancer treatment decisions</a:t>
            </a:r>
            <a:endParaRPr sz="13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300">
              <a:solidFill>
                <a:schemeClr val="dk1"/>
              </a:solidFill>
              <a:latin typeface="Times New Roman"/>
              <a:ea typeface="Times New Roman"/>
              <a:cs typeface="Times New Roman"/>
              <a:sym typeface="Times New Roman"/>
            </a:endParaRPr>
          </a:p>
        </p:txBody>
      </p:sp>
      <p:sp>
        <p:nvSpPr>
          <p:cNvPr id="538" name="Google Shape;538;p77"/>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539" name="Google Shape;539;p77"/>
          <p:cNvPicPr preferRelativeResize="0"/>
          <p:nvPr/>
        </p:nvPicPr>
        <p:blipFill rotWithShape="1">
          <a:blip r:embed="rId3">
            <a:alphaModFix/>
          </a:blip>
          <a:srcRect b="47870" l="22833" r="0" t="0"/>
          <a:stretch/>
        </p:blipFill>
        <p:spPr>
          <a:xfrm>
            <a:off x="4967250" y="1440200"/>
            <a:ext cx="3913651" cy="275274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0"/>
          <p:cNvSpPr txBox="1"/>
          <p:nvPr>
            <p:ph idx="1" type="body"/>
          </p:nvPr>
        </p:nvSpPr>
        <p:spPr>
          <a:xfrm>
            <a:off x="275350" y="3753325"/>
            <a:ext cx="3074700" cy="1031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222222"/>
                </a:solidFill>
              </a:rPr>
              <a:t>Team Leadership</a:t>
            </a:r>
            <a:endParaRPr>
              <a:solidFill>
                <a:srgbClr val="222222"/>
              </a:solidFill>
            </a:endParaRPr>
          </a:p>
        </p:txBody>
      </p:sp>
      <p:sp>
        <p:nvSpPr>
          <p:cNvPr id="380" name="Google Shape;380;p60"/>
          <p:cNvSpPr txBox="1"/>
          <p:nvPr>
            <p:ph idx="14" type="body"/>
          </p:nvPr>
        </p:nvSpPr>
        <p:spPr>
          <a:xfrm>
            <a:off x="3540599" y="2538575"/>
            <a:ext cx="2389500" cy="2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Font typeface="Arial"/>
              <a:buNone/>
            </a:pPr>
            <a:r>
              <a:rPr lang="en" sz="1100">
                <a:solidFill>
                  <a:srgbClr val="222222"/>
                </a:solidFill>
                <a:latin typeface="Times New Roman"/>
                <a:ea typeface="Times New Roman"/>
                <a:cs typeface="Times New Roman"/>
                <a:sym typeface="Times New Roman"/>
              </a:rPr>
              <a:t>Dr. Danielle Stover, PhD. Bioinformatics and Computational Biology, UMN </a:t>
            </a:r>
            <a:endParaRPr b="1">
              <a:solidFill>
                <a:srgbClr val="222222"/>
              </a:solidFill>
              <a:latin typeface="Barlow"/>
              <a:ea typeface="Barlow"/>
              <a:cs typeface="Barlow"/>
              <a:sym typeface="Barlow"/>
            </a:endParaRPr>
          </a:p>
        </p:txBody>
      </p:sp>
      <p:sp>
        <p:nvSpPr>
          <p:cNvPr id="381" name="Google Shape;381;p60"/>
          <p:cNvSpPr txBox="1"/>
          <p:nvPr>
            <p:ph idx="16" type="body"/>
          </p:nvPr>
        </p:nvSpPr>
        <p:spPr>
          <a:xfrm>
            <a:off x="812125" y="2542400"/>
            <a:ext cx="1739100" cy="25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lt1"/>
              </a:buClr>
              <a:buSzPts val="1100"/>
              <a:buNone/>
            </a:pPr>
            <a:r>
              <a:rPr lang="en" sz="1100">
                <a:solidFill>
                  <a:srgbClr val="222222"/>
                </a:solidFill>
                <a:latin typeface="Times New Roman"/>
                <a:ea typeface="Times New Roman"/>
                <a:cs typeface="Times New Roman"/>
                <a:sym typeface="Times New Roman"/>
              </a:rPr>
              <a:t>Peter Stover, M.S. Software Engineering, UMN </a:t>
            </a:r>
            <a:endParaRPr sz="1100">
              <a:solidFill>
                <a:srgbClr val="222222"/>
              </a:solidFill>
              <a:latin typeface="Times New Roman"/>
              <a:ea typeface="Times New Roman"/>
              <a:cs typeface="Times New Roman"/>
              <a:sym typeface="Times New Roman"/>
            </a:endParaRPr>
          </a:p>
        </p:txBody>
      </p:sp>
      <p:sp>
        <p:nvSpPr>
          <p:cNvPr id="382" name="Google Shape;382;p60"/>
          <p:cNvSpPr txBox="1"/>
          <p:nvPr>
            <p:ph idx="8" type="body"/>
          </p:nvPr>
        </p:nvSpPr>
        <p:spPr>
          <a:xfrm>
            <a:off x="3536988" y="3099238"/>
            <a:ext cx="17391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None/>
            </a:pPr>
            <a:r>
              <a:rPr lang="en" sz="1000">
                <a:latin typeface="Barlow"/>
                <a:ea typeface="Barlow"/>
                <a:cs typeface="Barlow"/>
                <a:sym typeface="Barlow"/>
              </a:rPr>
              <a:t>Lead AI Engineer </a:t>
            </a:r>
            <a:endParaRPr sz="1000">
              <a:latin typeface="Barlow"/>
              <a:ea typeface="Barlow"/>
              <a:cs typeface="Barlow"/>
              <a:sym typeface="Barlow"/>
            </a:endParaRPr>
          </a:p>
        </p:txBody>
      </p:sp>
      <p:sp>
        <p:nvSpPr>
          <p:cNvPr id="383" name="Google Shape;383;p60"/>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384" name="Google Shape;384;p60"/>
          <p:cNvSpPr txBox="1"/>
          <p:nvPr/>
        </p:nvSpPr>
        <p:spPr>
          <a:xfrm>
            <a:off x="312700" y="4262600"/>
            <a:ext cx="488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222222"/>
                </a:solidFill>
              </a:rPr>
              <a:t>Website:</a:t>
            </a:r>
            <a:r>
              <a:rPr lang="en">
                <a:solidFill>
                  <a:srgbClr val="222222"/>
                </a:solidFill>
              </a:rPr>
              <a:t> </a:t>
            </a:r>
            <a:r>
              <a:rPr lang="en" sz="1100" u="sng">
                <a:solidFill>
                  <a:srgbClr val="222222"/>
                </a:solidFill>
                <a:hlinkClick r:id="rId3">
                  <a:extLst>
                    <a:ext uri="{A12FA001-AC4F-418D-AE19-62706E023703}">
                      <ahyp:hlinkClr val="tx"/>
                    </a:ext>
                  </a:extLst>
                </a:hlinkClick>
              </a:rPr>
              <a:t>https://daniellemstover.wixsite.com/glbio2025</a:t>
            </a:r>
            <a:endParaRPr>
              <a:solidFill>
                <a:srgbClr val="222222"/>
              </a:solidFill>
            </a:endParaRPr>
          </a:p>
          <a:p>
            <a:pPr indent="0" lvl="0" marL="0" rtl="0" algn="l">
              <a:spcBef>
                <a:spcPts val="0"/>
              </a:spcBef>
              <a:spcAft>
                <a:spcPts val="0"/>
              </a:spcAft>
              <a:buNone/>
            </a:pPr>
            <a:r>
              <a:rPr b="1" lang="en">
                <a:solidFill>
                  <a:srgbClr val="222222"/>
                </a:solidFill>
              </a:rPr>
              <a:t>Github</a:t>
            </a:r>
            <a:r>
              <a:rPr lang="en">
                <a:solidFill>
                  <a:srgbClr val="222222"/>
                </a:solidFill>
              </a:rPr>
              <a:t>: </a:t>
            </a:r>
            <a:r>
              <a:rPr lang="en" sz="1100" u="sng">
                <a:solidFill>
                  <a:srgbClr val="222222"/>
                </a:solidFill>
                <a:hlinkClick r:id="rId4">
                  <a:extLst>
                    <a:ext uri="{A12FA001-AC4F-418D-AE19-62706E023703}">
                      <ahyp:hlinkClr val="tx"/>
                    </a:ext>
                  </a:extLst>
                </a:hlinkClick>
              </a:rPr>
              <a:t>maese005/GLBIO-2025</a:t>
            </a:r>
            <a:endParaRPr>
              <a:solidFill>
                <a:srgbClr val="222222"/>
              </a:solidFill>
            </a:endParaRPr>
          </a:p>
        </p:txBody>
      </p:sp>
      <p:pic>
        <p:nvPicPr>
          <p:cNvPr id="385" name="Google Shape;385;p60"/>
          <p:cNvPicPr preferRelativeResize="0"/>
          <p:nvPr/>
        </p:nvPicPr>
        <p:blipFill>
          <a:blip r:embed="rId5">
            <a:alphaModFix/>
          </a:blip>
          <a:stretch>
            <a:fillRect/>
          </a:stretch>
        </p:blipFill>
        <p:spPr>
          <a:xfrm>
            <a:off x="3537050" y="799599"/>
            <a:ext cx="1738975" cy="1738975"/>
          </a:xfrm>
          <a:prstGeom prst="rect">
            <a:avLst/>
          </a:prstGeom>
          <a:noFill/>
          <a:ln>
            <a:noFill/>
          </a:ln>
        </p:spPr>
      </p:pic>
      <p:pic>
        <p:nvPicPr>
          <p:cNvPr id="386" name="Google Shape;386;p60"/>
          <p:cNvPicPr preferRelativeResize="0"/>
          <p:nvPr/>
        </p:nvPicPr>
        <p:blipFill>
          <a:blip r:embed="rId6">
            <a:alphaModFix/>
          </a:blip>
          <a:stretch>
            <a:fillRect/>
          </a:stretch>
        </p:blipFill>
        <p:spPr>
          <a:xfrm>
            <a:off x="812113" y="803425"/>
            <a:ext cx="1738975" cy="1738975"/>
          </a:xfrm>
          <a:prstGeom prst="rect">
            <a:avLst/>
          </a:prstGeom>
          <a:noFill/>
          <a:ln>
            <a:noFill/>
          </a:ln>
        </p:spPr>
      </p:pic>
      <p:pic>
        <p:nvPicPr>
          <p:cNvPr id="387" name="Google Shape;387;p60"/>
          <p:cNvPicPr preferRelativeResize="0"/>
          <p:nvPr/>
        </p:nvPicPr>
        <p:blipFill>
          <a:blip r:embed="rId7">
            <a:alphaModFix/>
          </a:blip>
          <a:stretch>
            <a:fillRect/>
          </a:stretch>
        </p:blipFill>
        <p:spPr>
          <a:xfrm>
            <a:off x="6347575" y="762524"/>
            <a:ext cx="1738975" cy="1816617"/>
          </a:xfrm>
          <a:prstGeom prst="rect">
            <a:avLst/>
          </a:prstGeom>
          <a:noFill/>
          <a:ln>
            <a:noFill/>
          </a:ln>
        </p:spPr>
      </p:pic>
      <p:sp>
        <p:nvSpPr>
          <p:cNvPr id="388" name="Google Shape;388;p60"/>
          <p:cNvSpPr txBox="1"/>
          <p:nvPr>
            <p:ph idx="8" type="body"/>
          </p:nvPr>
        </p:nvSpPr>
        <p:spPr>
          <a:xfrm>
            <a:off x="812125" y="3101138"/>
            <a:ext cx="1739100" cy="602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None/>
            </a:pPr>
            <a:r>
              <a:rPr lang="en" sz="1000">
                <a:latin typeface="Barlow"/>
                <a:ea typeface="Barlow"/>
                <a:cs typeface="Barlow"/>
                <a:sym typeface="Barlow"/>
              </a:rPr>
              <a:t>Software Engineer</a:t>
            </a:r>
            <a:endParaRPr sz="1000">
              <a:latin typeface="Barlow"/>
              <a:ea typeface="Barlow"/>
              <a:cs typeface="Barlow"/>
              <a:sym typeface="Barlow"/>
            </a:endParaRPr>
          </a:p>
        </p:txBody>
      </p:sp>
      <p:sp>
        <p:nvSpPr>
          <p:cNvPr id="389" name="Google Shape;389;p60"/>
          <p:cNvSpPr txBox="1"/>
          <p:nvPr>
            <p:ph idx="8" type="body"/>
          </p:nvPr>
        </p:nvSpPr>
        <p:spPr>
          <a:xfrm>
            <a:off x="6347575" y="2655350"/>
            <a:ext cx="2231400" cy="298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lt1"/>
              </a:buClr>
              <a:buSzPts val="1100"/>
              <a:buNone/>
            </a:pPr>
            <a:r>
              <a:rPr lang="en" sz="1100">
                <a:solidFill>
                  <a:srgbClr val="222222"/>
                </a:solidFill>
                <a:latin typeface="Times New Roman"/>
                <a:ea typeface="Times New Roman"/>
                <a:cs typeface="Times New Roman"/>
                <a:sym typeface="Times New Roman"/>
              </a:rPr>
              <a:t>Nicole Griffin, M.S. Bioinformatics and Computational Biology, UMN </a:t>
            </a:r>
            <a:endParaRPr sz="1100">
              <a:solidFill>
                <a:srgbClr val="222222"/>
              </a:solidFill>
              <a:latin typeface="Times New Roman"/>
              <a:ea typeface="Times New Roman"/>
              <a:cs typeface="Times New Roman"/>
              <a:sym typeface="Times New Roman"/>
            </a:endParaRPr>
          </a:p>
        </p:txBody>
      </p:sp>
      <p:sp>
        <p:nvSpPr>
          <p:cNvPr id="390" name="Google Shape;390;p60"/>
          <p:cNvSpPr txBox="1"/>
          <p:nvPr/>
        </p:nvSpPr>
        <p:spPr>
          <a:xfrm>
            <a:off x="6347575" y="3222150"/>
            <a:ext cx="1806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Barlow"/>
                <a:ea typeface="Barlow"/>
                <a:cs typeface="Barlow"/>
                <a:sym typeface="Barlow"/>
              </a:rPr>
              <a:t>Senior Bioinformatician</a:t>
            </a:r>
            <a:endParaRPr sz="1000">
              <a:solidFill>
                <a:schemeClr val="lt1"/>
              </a:solidFill>
              <a:latin typeface="Barlow"/>
              <a:ea typeface="Barlow"/>
              <a:cs typeface="Barlow"/>
              <a:sym typeface="Barlow"/>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20000"/>
              </a:lnSpc>
              <a:spcBef>
                <a:spcPts val="0"/>
              </a:spcBef>
              <a:spcAft>
                <a:spcPts val="0"/>
              </a:spcAft>
              <a:buClr>
                <a:schemeClr val="dk1"/>
              </a:buClr>
              <a:buSzPct val="40000"/>
              <a:buFont typeface="Arial"/>
              <a:buNone/>
            </a:pPr>
            <a:r>
              <a:rPr lang="en" sz="2750">
                <a:solidFill>
                  <a:srgbClr val="222222"/>
                </a:solidFill>
                <a:latin typeface="Times New Roman"/>
                <a:ea typeface="Times New Roman"/>
                <a:cs typeface="Times New Roman"/>
                <a:sym typeface="Times New Roman"/>
              </a:rPr>
              <a:t>Integration:</a:t>
            </a:r>
            <a:endParaRPr sz="2750">
              <a:solidFill>
                <a:srgbClr val="222222"/>
              </a:solidFill>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545" name="Google Shape;545;p78"/>
          <p:cNvSpPr txBox="1"/>
          <p:nvPr>
            <p:ph idx="1" type="body"/>
          </p:nvPr>
        </p:nvSpPr>
        <p:spPr>
          <a:xfrm>
            <a:off x="125125" y="1017725"/>
            <a:ext cx="5043300" cy="3813300"/>
          </a:xfrm>
          <a:prstGeom prst="rect">
            <a:avLst/>
          </a:prstGeom>
        </p:spPr>
        <p:txBody>
          <a:bodyPr anchorCtr="0" anchor="t" bIns="91425" lIns="91425" spcFirstLastPara="1" rIns="91425" wrap="square" tIns="91425">
            <a:noAutofit/>
          </a:bodyPr>
          <a:lstStyle/>
          <a:p>
            <a:pPr indent="-304800" lvl="0" marL="457200" rtl="0" algn="l">
              <a:lnSpc>
                <a:spcPct val="105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Single Deep Neural Network (Early Fusion):</a:t>
            </a:r>
            <a:endParaRPr b="1" sz="1200">
              <a:solidFill>
                <a:schemeClr val="dk1"/>
              </a:solidFill>
              <a:latin typeface="Times New Roman"/>
              <a:ea typeface="Times New Roman"/>
              <a:cs typeface="Times New Roman"/>
              <a:sym typeface="Times New Roman"/>
            </a:endParaRPr>
          </a:p>
          <a:p>
            <a:pPr indent="-304800" lvl="1" marL="914400" rtl="0" algn="l">
              <a:lnSpc>
                <a:spcPct val="105000"/>
              </a:lnSpc>
              <a:spcBef>
                <a:spcPts val="0"/>
              </a:spcBef>
              <a:spcAft>
                <a:spcPts val="0"/>
              </a:spcAft>
              <a:buClr>
                <a:schemeClr val="dk1"/>
              </a:buClr>
              <a:buSzPts val="1200"/>
              <a:buChar char="○"/>
            </a:pPr>
            <a:r>
              <a:rPr lang="en" sz="1200">
                <a:solidFill>
                  <a:schemeClr val="dk1"/>
                </a:solidFill>
                <a:latin typeface="Times New Roman"/>
                <a:ea typeface="Times New Roman"/>
                <a:cs typeface="Times New Roman"/>
                <a:sym typeface="Times New Roman"/>
              </a:rPr>
              <a:t>All data types (clinical variables, imaging features, genomic markers, etc.) were transformed into numeric variables and fed into the </a:t>
            </a:r>
            <a:r>
              <a:rPr b="1" lang="en" sz="1200">
                <a:solidFill>
                  <a:schemeClr val="dk1"/>
                </a:solidFill>
                <a:latin typeface="Times New Roman"/>
                <a:ea typeface="Times New Roman"/>
                <a:cs typeface="Times New Roman"/>
                <a:sym typeface="Times New Roman"/>
              </a:rPr>
              <a:t>same model</a:t>
            </a:r>
            <a:r>
              <a:rPr lang="en" sz="1200">
                <a:solidFill>
                  <a:schemeClr val="dk1"/>
                </a:solidFill>
                <a:latin typeface="Times New Roman"/>
                <a:ea typeface="Times New Roman"/>
                <a:cs typeface="Times New Roman"/>
                <a:sym typeface="Times New Roman"/>
              </a:rPr>
              <a:t> from the outset.</a:t>
            </a:r>
            <a:endParaRPr sz="1200">
              <a:solidFill>
                <a:schemeClr val="dk1"/>
              </a:solidFill>
              <a:latin typeface="Times New Roman"/>
              <a:ea typeface="Times New Roman"/>
              <a:cs typeface="Times New Roman"/>
              <a:sym typeface="Times New Roman"/>
            </a:endParaRPr>
          </a:p>
          <a:p>
            <a:pPr indent="-304800" lvl="0" marL="457200" rtl="0" algn="l">
              <a:lnSpc>
                <a:spcPct val="105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Preprocessing &amp; Standardization:</a:t>
            </a:r>
            <a:endParaRPr b="1" sz="1200">
              <a:solidFill>
                <a:schemeClr val="dk1"/>
              </a:solidFill>
              <a:latin typeface="Times New Roman"/>
              <a:ea typeface="Times New Roman"/>
              <a:cs typeface="Times New Roman"/>
              <a:sym typeface="Times New Roman"/>
            </a:endParaRPr>
          </a:p>
          <a:p>
            <a:pPr indent="-304800" lvl="1" marL="914400" rtl="0" algn="l">
              <a:lnSpc>
                <a:spcPct val="105000"/>
              </a:lnSpc>
              <a:spcBef>
                <a:spcPts val="0"/>
              </a:spcBef>
              <a:spcAft>
                <a:spcPts val="0"/>
              </a:spcAft>
              <a:buClr>
                <a:schemeClr val="dk1"/>
              </a:buClr>
              <a:buSzPts val="1200"/>
              <a:buChar char="○"/>
            </a:pPr>
            <a:r>
              <a:rPr lang="en" sz="1200">
                <a:solidFill>
                  <a:schemeClr val="dk1"/>
                </a:solidFill>
                <a:latin typeface="Times New Roman"/>
                <a:ea typeface="Times New Roman"/>
                <a:cs typeface="Times New Roman"/>
                <a:sym typeface="Times New Roman"/>
              </a:rPr>
              <a:t>Continuous variables (e.g., lab values) were </a:t>
            </a:r>
            <a:r>
              <a:rPr b="1" lang="en" sz="1200">
                <a:solidFill>
                  <a:schemeClr val="dk1"/>
                </a:solidFill>
                <a:latin typeface="Times New Roman"/>
                <a:ea typeface="Times New Roman"/>
                <a:cs typeface="Times New Roman"/>
                <a:sym typeface="Times New Roman"/>
              </a:rPr>
              <a:t>standardized</a:t>
            </a:r>
            <a:r>
              <a:rPr lang="en" sz="1200">
                <a:solidFill>
                  <a:schemeClr val="dk1"/>
                </a:solidFill>
                <a:latin typeface="Times New Roman"/>
                <a:ea typeface="Times New Roman"/>
                <a:cs typeface="Times New Roman"/>
                <a:sym typeface="Times New Roman"/>
              </a:rPr>
              <a:t> (z-score).</a:t>
            </a:r>
            <a:endParaRPr sz="1200">
              <a:solidFill>
                <a:schemeClr val="dk1"/>
              </a:solidFill>
              <a:latin typeface="Times New Roman"/>
              <a:ea typeface="Times New Roman"/>
              <a:cs typeface="Times New Roman"/>
              <a:sym typeface="Times New Roman"/>
            </a:endParaRPr>
          </a:p>
          <a:p>
            <a:pPr indent="-304800" lvl="1" marL="914400" rtl="0" algn="l">
              <a:lnSpc>
                <a:spcPct val="105000"/>
              </a:lnSpc>
              <a:spcBef>
                <a:spcPts val="0"/>
              </a:spcBef>
              <a:spcAft>
                <a:spcPts val="0"/>
              </a:spcAft>
              <a:buClr>
                <a:schemeClr val="dk1"/>
              </a:buClr>
              <a:buSzPts val="1200"/>
              <a:buChar char="○"/>
            </a:pPr>
            <a:r>
              <a:rPr lang="en" sz="1200">
                <a:solidFill>
                  <a:schemeClr val="dk1"/>
                </a:solidFill>
                <a:latin typeface="Times New Roman"/>
                <a:ea typeface="Times New Roman"/>
                <a:cs typeface="Times New Roman"/>
                <a:sym typeface="Times New Roman"/>
              </a:rPr>
              <a:t>Categorical markers (e.g., diagnoses, ICD codes) were </a:t>
            </a:r>
            <a:r>
              <a:rPr b="1" lang="en" sz="1200">
                <a:solidFill>
                  <a:schemeClr val="dk1"/>
                </a:solidFill>
                <a:latin typeface="Times New Roman"/>
                <a:ea typeface="Times New Roman"/>
                <a:cs typeface="Times New Roman"/>
                <a:sym typeface="Times New Roman"/>
              </a:rPr>
              <a:t>one-hot encoded</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304800" lvl="0" marL="457200" rtl="0" algn="l">
              <a:lnSpc>
                <a:spcPct val="105000"/>
              </a:lnSpc>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Feature expansion</a:t>
            </a:r>
            <a:r>
              <a:rPr lang="en" sz="1200">
                <a:solidFill>
                  <a:schemeClr val="dk1"/>
                </a:solidFill>
                <a:latin typeface="Times New Roman"/>
                <a:ea typeface="Times New Roman"/>
                <a:cs typeface="Times New Roman"/>
                <a:sym typeface="Times New Roman"/>
              </a:rPr>
              <a:t> tags missing values to preserve the distinction between ‘true zero’ and ‘no data.’</a:t>
            </a:r>
            <a:endParaRPr sz="1200">
              <a:solidFill>
                <a:schemeClr val="dk1"/>
              </a:solidFill>
              <a:latin typeface="Times New Roman"/>
              <a:ea typeface="Times New Roman"/>
              <a:cs typeface="Times New Roman"/>
              <a:sym typeface="Times New Roman"/>
            </a:endParaRPr>
          </a:p>
          <a:p>
            <a:pPr indent="-304800" lvl="0" marL="457200" rtl="0" algn="l">
              <a:lnSpc>
                <a:spcPct val="105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Cohesive Predictive Framework:</a:t>
            </a:r>
            <a:endParaRPr b="1" sz="1200">
              <a:solidFill>
                <a:schemeClr val="dk1"/>
              </a:solidFill>
              <a:latin typeface="Times New Roman"/>
              <a:ea typeface="Times New Roman"/>
              <a:cs typeface="Times New Roman"/>
              <a:sym typeface="Times New Roman"/>
            </a:endParaRPr>
          </a:p>
          <a:p>
            <a:pPr indent="-304800" lvl="1" marL="914400" rtl="0" algn="l">
              <a:lnSpc>
                <a:spcPct val="10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neural network learned interactions across all 350 variables simultaneously.</a:t>
            </a:r>
            <a:endParaRPr sz="1200">
              <a:solidFill>
                <a:schemeClr val="dk1"/>
              </a:solidFill>
              <a:latin typeface="Times New Roman"/>
              <a:ea typeface="Times New Roman"/>
              <a:cs typeface="Times New Roman"/>
              <a:sym typeface="Times New Roman"/>
            </a:endParaRPr>
          </a:p>
          <a:p>
            <a:pPr indent="-304800" lvl="1" marL="914400" rtl="0" algn="l">
              <a:lnSpc>
                <a:spcPct val="105000"/>
              </a:lnSpc>
              <a:spcBef>
                <a:spcPts val="0"/>
              </a:spcBef>
              <a:spcAft>
                <a:spcPts val="0"/>
              </a:spcAft>
              <a:buClr>
                <a:schemeClr val="dk1"/>
              </a:buClr>
              <a:buSzPts val="1200"/>
              <a:buChar char="○"/>
            </a:pPr>
            <a:r>
              <a:rPr lang="en" sz="1200">
                <a:solidFill>
                  <a:schemeClr val="dk1"/>
                </a:solidFill>
                <a:latin typeface="Times New Roman"/>
                <a:ea typeface="Times New Roman"/>
                <a:cs typeface="Times New Roman"/>
                <a:sym typeface="Times New Roman"/>
              </a:rPr>
              <a:t>Handled diverse data (clinical, imaging, genomics) in a unified way, leveraging a </a:t>
            </a:r>
            <a:r>
              <a:rPr b="1" lang="en" sz="1200">
                <a:solidFill>
                  <a:schemeClr val="dk1"/>
                </a:solidFill>
                <a:latin typeface="Times New Roman"/>
                <a:ea typeface="Times New Roman"/>
                <a:cs typeface="Times New Roman"/>
                <a:sym typeface="Times New Roman"/>
              </a:rPr>
              <a:t>cohesive, pan-cancer model</a:t>
            </a:r>
            <a:r>
              <a:rPr lang="en" sz="1200">
                <a:solidFill>
                  <a:schemeClr val="dk1"/>
                </a:solidFill>
                <a:latin typeface="Times New Roman"/>
                <a:ea typeface="Times New Roman"/>
                <a:cs typeface="Times New Roman"/>
                <a:sym typeface="Times New Roman"/>
              </a:rPr>
              <a:t> for outcome prediction.</a:t>
            </a:r>
            <a:endParaRPr sz="1900">
              <a:latin typeface="Times New Roman"/>
              <a:ea typeface="Times New Roman"/>
              <a:cs typeface="Times New Roman"/>
              <a:sym typeface="Times New Roman"/>
            </a:endParaRPr>
          </a:p>
        </p:txBody>
      </p:sp>
      <p:sp>
        <p:nvSpPr>
          <p:cNvPr id="546" name="Google Shape;546;p78"/>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547" name="Google Shape;547;p78" title="ChatGPT Image May 3, 2025, 09_06_40 PM.png"/>
          <p:cNvPicPr preferRelativeResize="0"/>
          <p:nvPr/>
        </p:nvPicPr>
        <p:blipFill>
          <a:blip r:embed="rId3">
            <a:alphaModFix/>
          </a:blip>
          <a:stretch>
            <a:fillRect/>
          </a:stretch>
        </p:blipFill>
        <p:spPr>
          <a:xfrm>
            <a:off x="5703800" y="870800"/>
            <a:ext cx="2852371" cy="1901576"/>
          </a:xfrm>
          <a:prstGeom prst="rect">
            <a:avLst/>
          </a:prstGeom>
          <a:noFill/>
          <a:ln>
            <a:noFill/>
          </a:ln>
        </p:spPr>
      </p:pic>
      <p:pic>
        <p:nvPicPr>
          <p:cNvPr id="548" name="Google Shape;548;p78" title="ChatGPT Image May 3, 2025, 09_07_55 PM.png"/>
          <p:cNvPicPr preferRelativeResize="0"/>
          <p:nvPr/>
        </p:nvPicPr>
        <p:blipFill>
          <a:blip r:embed="rId4">
            <a:alphaModFix/>
          </a:blip>
          <a:stretch>
            <a:fillRect/>
          </a:stretch>
        </p:blipFill>
        <p:spPr>
          <a:xfrm>
            <a:off x="5703813" y="2868375"/>
            <a:ext cx="2852348" cy="190157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sp>
        <p:nvSpPr>
          <p:cNvPr id="553" name="Google Shape;553;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Lets Dive into Their Code</a:t>
            </a:r>
            <a:endParaRPr>
              <a:latin typeface="Times New Roman"/>
              <a:ea typeface="Times New Roman"/>
              <a:cs typeface="Times New Roman"/>
              <a:sym typeface="Times New Roman"/>
            </a:endParaRPr>
          </a:p>
        </p:txBody>
      </p:sp>
      <p:sp>
        <p:nvSpPr>
          <p:cNvPr id="554" name="Google Shape;554;p79"/>
          <p:cNvSpPr txBox="1"/>
          <p:nvPr>
            <p:ph idx="1" type="body"/>
          </p:nvPr>
        </p:nvSpPr>
        <p:spPr>
          <a:xfrm>
            <a:off x="311700" y="1152475"/>
            <a:ext cx="3324900" cy="3416400"/>
          </a:xfrm>
          <a:prstGeom prst="rect">
            <a:avLst/>
          </a:prstGeom>
        </p:spPr>
        <p:txBody>
          <a:bodyPr anchorCtr="0" anchor="t" bIns="91425" lIns="91425" spcFirstLastPara="1" rIns="91425" wrap="square" tIns="91425">
            <a:normAutofit/>
          </a:bodyPr>
          <a:lstStyle/>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Link: </a:t>
            </a:r>
            <a:r>
              <a:rPr lang="en" sz="1200" u="sng">
                <a:solidFill>
                  <a:schemeClr val="lt1"/>
                </a:solidFill>
                <a:latin typeface="Times New Roman"/>
                <a:ea typeface="Times New Roman"/>
                <a:cs typeface="Times New Roman"/>
                <a:sym typeface="Times New Roman"/>
                <a:hlinkClick r:id="rId3">
                  <a:extLst>
                    <a:ext uri="{A12FA001-AC4F-418D-AE19-62706E023703}">
                      <ahyp:hlinkClr val="tx"/>
                    </a:ext>
                  </a:extLst>
                </a:hlinkClick>
              </a:rPr>
              <a:t>PhGK/DecodingCancer</a:t>
            </a:r>
            <a:endParaRPr sz="1200">
              <a:solidFill>
                <a:schemeClr val="lt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Data will prepared in data.py and loaded. Here, this is a artificial dataset in which the outcome depends on a single variable.</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Run: </a:t>
            </a:r>
            <a:r>
              <a:rPr b="1" lang="en" sz="1200">
                <a:solidFill>
                  <a:schemeClr val="dk1"/>
                </a:solidFill>
                <a:latin typeface="Hepta Slab"/>
                <a:ea typeface="Hepta Slab"/>
                <a:cs typeface="Hepta Slab"/>
                <a:sym typeface="Hepta Slab"/>
              </a:rPr>
              <a:t>python Main.py</a:t>
            </a:r>
            <a:endParaRPr b="1" sz="1200">
              <a:solidFill>
                <a:schemeClr val="dk1"/>
              </a:solidFill>
              <a:latin typeface="Hepta Slab"/>
              <a:ea typeface="Hepta Slab"/>
              <a:cs typeface="Hepta Slab"/>
              <a:sym typeface="Hepta Slab"/>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Data is prepared in data.py and loaded</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The </a:t>
            </a:r>
            <a:r>
              <a:rPr i="1" lang="en" sz="1200">
                <a:solidFill>
                  <a:schemeClr val="dk1"/>
                </a:solidFill>
                <a:latin typeface="Times New Roman"/>
                <a:ea typeface="Times New Roman"/>
                <a:cs typeface="Times New Roman"/>
                <a:sym typeface="Times New Roman"/>
              </a:rPr>
              <a:t>crossvalidate</a:t>
            </a:r>
            <a:r>
              <a:rPr lang="en" sz="1200">
                <a:solidFill>
                  <a:schemeClr val="dk1"/>
                </a:solidFill>
                <a:latin typeface="Times New Roman"/>
                <a:ea typeface="Times New Roman"/>
                <a:cs typeface="Times New Roman"/>
                <a:sym typeface="Times New Roman"/>
              </a:rPr>
              <a:t> function will split data into five folds and start the neural network training on the pan cancer data, the neural network (NN.py) training on the single entity cancer data LRP computation based on the trained model from the pan cancer training</a:t>
            </a:r>
            <a:endParaRPr sz="1200">
              <a:solidFill>
                <a:schemeClr val="dk1"/>
              </a:solidFill>
              <a:latin typeface="Times New Roman"/>
              <a:ea typeface="Times New Roman"/>
              <a:cs typeface="Times New Roman"/>
              <a:sym typeface="Times New Roman"/>
            </a:endParaRPr>
          </a:p>
        </p:txBody>
      </p:sp>
      <p:pic>
        <p:nvPicPr>
          <p:cNvPr id="555" name="Google Shape;555;p79" title="Screenshot 2025-05-04 155707.png"/>
          <p:cNvPicPr preferRelativeResize="0"/>
          <p:nvPr/>
        </p:nvPicPr>
        <p:blipFill>
          <a:blip r:embed="rId4">
            <a:alphaModFix/>
          </a:blip>
          <a:stretch>
            <a:fillRect/>
          </a:stretch>
        </p:blipFill>
        <p:spPr>
          <a:xfrm>
            <a:off x="3774000" y="976738"/>
            <a:ext cx="4881524" cy="3767874"/>
          </a:xfrm>
          <a:prstGeom prst="rect">
            <a:avLst/>
          </a:prstGeom>
          <a:noFill/>
          <a:ln>
            <a:noFill/>
          </a:ln>
        </p:spPr>
      </p:pic>
      <p:sp>
        <p:nvSpPr>
          <p:cNvPr id="556" name="Google Shape;556;p79"/>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80"/>
          <p:cNvSpPr txBox="1"/>
          <p:nvPr/>
        </p:nvSpPr>
        <p:spPr>
          <a:xfrm>
            <a:off x="145300" y="4612900"/>
            <a:ext cx="6234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lt1"/>
                </a:solidFill>
                <a:hlinkClick r:id="rId3">
                  <a:extLst>
                    <a:ext uri="{A12FA001-AC4F-418D-AE19-62706E023703}">
                      <ahyp:hlinkClr val="tx"/>
                    </a:ext>
                  </a:extLst>
                </a:hlinkClick>
              </a:rPr>
              <a:t>DecodingCancer/data.py at master · PhGK/DecodingCancer</a:t>
            </a:r>
            <a:endParaRPr>
              <a:solidFill>
                <a:schemeClr val="lt1"/>
              </a:solidFill>
            </a:endParaRPr>
          </a:p>
        </p:txBody>
      </p:sp>
      <p:sp>
        <p:nvSpPr>
          <p:cNvPr id="562" name="Google Shape;562;p80"/>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Lets Dive into Their Code: Part 1, Data Generation (data.py)</a:t>
            </a:r>
            <a:endParaRPr>
              <a:latin typeface="Times New Roman"/>
              <a:ea typeface="Times New Roman"/>
              <a:cs typeface="Times New Roman"/>
              <a:sym typeface="Times New Roman"/>
            </a:endParaRPr>
          </a:p>
        </p:txBody>
      </p:sp>
      <p:sp>
        <p:nvSpPr>
          <p:cNvPr id="563" name="Google Shape;563;p80"/>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Part 1 Details</a:t>
            </a:r>
            <a:endParaRPr>
              <a:latin typeface="Times New Roman"/>
              <a:ea typeface="Times New Roman"/>
              <a:cs typeface="Times New Roman"/>
              <a:sym typeface="Times New Roman"/>
            </a:endParaRPr>
          </a:p>
        </p:txBody>
      </p:sp>
      <p:sp>
        <p:nvSpPr>
          <p:cNvPr id="569" name="Google Shape;569;p81"/>
          <p:cNvSpPr txBox="1"/>
          <p:nvPr/>
        </p:nvSpPr>
        <p:spPr>
          <a:xfrm>
            <a:off x="137225" y="4645175"/>
            <a:ext cx="6234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lt1"/>
                </a:solidFill>
                <a:latin typeface="Times New Roman"/>
                <a:ea typeface="Times New Roman"/>
                <a:cs typeface="Times New Roman"/>
                <a:sym typeface="Times New Roman"/>
                <a:hlinkClick r:id="rId3">
                  <a:extLst>
                    <a:ext uri="{A12FA001-AC4F-418D-AE19-62706E023703}">
                      <ahyp:hlinkClr val="tx"/>
                    </a:ext>
                  </a:extLst>
                </a:hlinkClick>
              </a:rPr>
              <a:t>DecodingCancer/data.py at master · PhGK/DecodingCancer</a:t>
            </a:r>
            <a:endParaRPr sz="1200">
              <a:solidFill>
                <a:schemeClr val="lt1"/>
              </a:solidFill>
              <a:latin typeface="Times New Roman"/>
              <a:ea typeface="Times New Roman"/>
              <a:cs typeface="Times New Roman"/>
              <a:sym typeface="Times New Roman"/>
            </a:endParaRPr>
          </a:p>
        </p:txBody>
      </p:sp>
      <p:sp>
        <p:nvSpPr>
          <p:cNvPr id="570" name="Google Shape;570;p81"/>
          <p:cNvSpPr txBox="1"/>
          <p:nvPr/>
        </p:nvSpPr>
        <p:spPr>
          <a:xfrm>
            <a:off x="-67350" y="1581750"/>
            <a:ext cx="3897300" cy="1823100"/>
          </a:xfrm>
          <a:prstGeom prst="rect">
            <a:avLst/>
          </a:prstGeom>
          <a:noFill/>
          <a:ln>
            <a:noFill/>
          </a:ln>
        </p:spPr>
        <p:txBody>
          <a:bodyPr anchorCtr="0" anchor="t" bIns="91425" lIns="91425" spcFirstLastPara="1" rIns="91425" wrap="square" tIns="91425">
            <a:spAutoFit/>
          </a:bodyPr>
          <a:lstStyle/>
          <a:p>
            <a:pPr indent="0" lvl="0" marL="457200" rtl="0" algn="ctr">
              <a:lnSpc>
                <a:spcPct val="95000"/>
              </a:lnSpc>
              <a:spcBef>
                <a:spcPts val="0"/>
              </a:spcBef>
              <a:spcAft>
                <a:spcPts val="0"/>
              </a:spcAft>
              <a:buNone/>
            </a:pPr>
            <a:r>
              <a:rPr b="1" lang="en" sz="1300">
                <a:solidFill>
                  <a:schemeClr val="dk1"/>
                </a:solidFill>
                <a:latin typeface="Times New Roman"/>
                <a:ea typeface="Times New Roman"/>
                <a:cs typeface="Times New Roman"/>
                <a:sym typeface="Times New Roman"/>
              </a:rPr>
              <a:t>Take Home: </a:t>
            </a:r>
            <a:r>
              <a:rPr lang="en" sz="1300">
                <a:solidFill>
                  <a:schemeClr val="dk1"/>
                </a:solidFill>
                <a:latin typeface="Times New Roman"/>
                <a:ea typeface="Times New Roman"/>
                <a:cs typeface="Times New Roman"/>
                <a:sym typeface="Times New Roman"/>
              </a:rPr>
              <a:t>This script is a </a:t>
            </a:r>
            <a:r>
              <a:rPr b="1" lang="en" sz="1300">
                <a:solidFill>
                  <a:schemeClr val="dk1"/>
                </a:solidFill>
                <a:latin typeface="Times New Roman"/>
                <a:ea typeface="Times New Roman"/>
                <a:cs typeface="Times New Roman"/>
                <a:sym typeface="Times New Roman"/>
              </a:rPr>
              <a:t>foundation</a:t>
            </a:r>
            <a:r>
              <a:rPr lang="en" sz="1300">
                <a:solidFill>
                  <a:schemeClr val="dk1"/>
                </a:solidFill>
                <a:latin typeface="Times New Roman"/>
                <a:ea typeface="Times New Roman"/>
                <a:cs typeface="Times New Roman"/>
                <a:sym typeface="Times New Roman"/>
              </a:rPr>
              <a:t> for producing and splitting up synthetic data to test your machine learning pipeline, ensuring you have consistent shapes, train/test splits, and reproducibility.</a:t>
            </a:r>
            <a:endParaRPr sz="1300">
              <a:solidFill>
                <a:schemeClr val="dk1"/>
              </a:solidFill>
              <a:latin typeface="Times New Roman"/>
              <a:ea typeface="Times New Roman"/>
              <a:cs typeface="Times New Roman"/>
              <a:sym typeface="Times New Roman"/>
            </a:endParaRPr>
          </a:p>
          <a:p>
            <a:pPr indent="0" lvl="0" marL="457200" rtl="0" algn="ctr">
              <a:lnSpc>
                <a:spcPct val="95000"/>
              </a:lnSpc>
              <a:spcBef>
                <a:spcPts val="1200"/>
              </a:spcBef>
              <a:spcAft>
                <a:spcPts val="0"/>
              </a:spcAft>
              <a:buNone/>
            </a:pPr>
            <a:r>
              <a:t/>
            </a:r>
            <a:endParaRPr sz="13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1200"/>
              </a:spcAft>
              <a:buNone/>
            </a:pPr>
            <a:r>
              <a:t/>
            </a:r>
            <a:endParaRPr sz="1300">
              <a:solidFill>
                <a:schemeClr val="dk1"/>
              </a:solidFill>
              <a:latin typeface="Times New Roman"/>
              <a:ea typeface="Times New Roman"/>
              <a:cs typeface="Times New Roman"/>
              <a:sym typeface="Times New Roman"/>
            </a:endParaRPr>
          </a:p>
        </p:txBody>
      </p:sp>
      <p:sp>
        <p:nvSpPr>
          <p:cNvPr id="571" name="Google Shape;571;p81"/>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572" name="Google Shape;572;p81"/>
          <p:cNvPicPr preferRelativeResize="0"/>
          <p:nvPr/>
        </p:nvPicPr>
        <p:blipFill>
          <a:blip r:embed="rId4">
            <a:alphaModFix/>
          </a:blip>
          <a:stretch>
            <a:fillRect/>
          </a:stretch>
        </p:blipFill>
        <p:spPr>
          <a:xfrm>
            <a:off x="4541150" y="62400"/>
            <a:ext cx="3345800" cy="5018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82"/>
          <p:cNvSpPr txBox="1"/>
          <p:nvPr/>
        </p:nvSpPr>
        <p:spPr>
          <a:xfrm>
            <a:off x="145300" y="4612900"/>
            <a:ext cx="6234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lt1"/>
                </a:solidFill>
                <a:latin typeface="Times New Roman"/>
                <a:ea typeface="Times New Roman"/>
                <a:cs typeface="Times New Roman"/>
                <a:sym typeface="Times New Roman"/>
                <a:hlinkClick r:id="rId3">
                  <a:extLst>
                    <a:ext uri="{A12FA001-AC4F-418D-AE19-62706E023703}">
                      <ahyp:hlinkClr val="tx"/>
                    </a:ext>
                  </a:extLst>
                </a:hlinkClick>
              </a:rPr>
              <a:t>DecodingCancer/NN.py at master · PhGK/DecodingCancer</a:t>
            </a:r>
            <a:endParaRPr>
              <a:solidFill>
                <a:schemeClr val="lt1"/>
              </a:solidFill>
              <a:latin typeface="Times New Roman"/>
              <a:ea typeface="Times New Roman"/>
              <a:cs typeface="Times New Roman"/>
              <a:sym typeface="Times New Roman"/>
            </a:endParaRPr>
          </a:p>
        </p:txBody>
      </p:sp>
      <p:sp>
        <p:nvSpPr>
          <p:cNvPr id="578" name="Google Shape;578;p82"/>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Lets Dive into Their Code: Part 2 (NN.py)</a:t>
            </a:r>
            <a:endParaRPr>
              <a:latin typeface="Times New Roman"/>
              <a:ea typeface="Times New Roman"/>
              <a:cs typeface="Times New Roman"/>
              <a:sym typeface="Times New Roman"/>
            </a:endParaRPr>
          </a:p>
        </p:txBody>
      </p:sp>
      <p:sp>
        <p:nvSpPr>
          <p:cNvPr id="579" name="Google Shape;579;p82"/>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Part 2: Details</a:t>
            </a:r>
            <a:endParaRPr>
              <a:latin typeface="Times New Roman"/>
              <a:ea typeface="Times New Roman"/>
              <a:cs typeface="Times New Roman"/>
              <a:sym typeface="Times New Roman"/>
            </a:endParaRPr>
          </a:p>
        </p:txBody>
      </p:sp>
      <p:sp>
        <p:nvSpPr>
          <p:cNvPr id="585" name="Google Shape;585;p83"/>
          <p:cNvSpPr txBox="1"/>
          <p:nvPr/>
        </p:nvSpPr>
        <p:spPr>
          <a:xfrm>
            <a:off x="145300" y="4765300"/>
            <a:ext cx="6234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u="sng">
                <a:solidFill>
                  <a:schemeClr val="lt1"/>
                </a:solidFill>
                <a:hlinkClick r:id="rId3">
                  <a:extLst>
                    <a:ext uri="{A12FA001-AC4F-418D-AE19-62706E023703}">
                      <ahyp:hlinkClr val="tx"/>
                    </a:ext>
                  </a:extLst>
                </a:hlinkClick>
              </a:rPr>
              <a:t>DecodingCancer/NN.py at master · PhGK/DecodingCancer</a:t>
            </a:r>
            <a:endParaRPr>
              <a:solidFill>
                <a:schemeClr val="lt1"/>
              </a:solidFill>
            </a:endParaRPr>
          </a:p>
        </p:txBody>
      </p:sp>
      <p:sp>
        <p:nvSpPr>
          <p:cNvPr id="586" name="Google Shape;586;p83"/>
          <p:cNvSpPr txBox="1"/>
          <p:nvPr/>
        </p:nvSpPr>
        <p:spPr>
          <a:xfrm>
            <a:off x="228825" y="1893225"/>
            <a:ext cx="5049300" cy="1218900"/>
          </a:xfrm>
          <a:prstGeom prst="rect">
            <a:avLst/>
          </a:prstGeom>
          <a:noFill/>
          <a:ln>
            <a:noFill/>
          </a:ln>
        </p:spPr>
        <p:txBody>
          <a:bodyPr anchorCtr="0" anchor="t" bIns="91425" lIns="91425" spcFirstLastPara="1" rIns="91425" wrap="square" tIns="91425">
            <a:spAutoFit/>
          </a:bodyPr>
          <a:lstStyle/>
          <a:p>
            <a:pPr indent="0" lvl="0" marL="0" marR="381000" rtl="0" algn="ctr">
              <a:lnSpc>
                <a:spcPct val="115000"/>
              </a:lnSpc>
              <a:spcBef>
                <a:spcPts val="1200"/>
              </a:spcBef>
              <a:spcAft>
                <a:spcPts val="1200"/>
              </a:spcAft>
              <a:buNone/>
            </a:pPr>
            <a:r>
              <a:rPr b="1" lang="en" sz="1200">
                <a:solidFill>
                  <a:schemeClr val="dk1"/>
                </a:solidFill>
                <a:latin typeface="Times New Roman"/>
                <a:ea typeface="Times New Roman"/>
                <a:cs typeface="Times New Roman"/>
                <a:sym typeface="Times New Roman"/>
              </a:rPr>
              <a:t>Take Home:</a:t>
            </a:r>
            <a:r>
              <a:rPr lang="en" sz="1200">
                <a:solidFill>
                  <a:schemeClr val="dk1"/>
                </a:solidFill>
                <a:latin typeface="Times New Roman"/>
                <a:ea typeface="Times New Roman"/>
                <a:cs typeface="Times New Roman"/>
                <a:sym typeface="Times New Roman"/>
              </a:rPr>
              <a:t> t</a:t>
            </a:r>
            <a:r>
              <a:rPr lang="en" sz="1200">
                <a:solidFill>
                  <a:schemeClr val="dk1"/>
                </a:solidFill>
                <a:latin typeface="Times New Roman"/>
                <a:ea typeface="Times New Roman"/>
                <a:cs typeface="Times New Roman"/>
                <a:sym typeface="Times New Roman"/>
              </a:rPr>
              <a:t>he script primarily implements a feed-forward neural network (the "Simple_Model") with Layer-Wise Relevance Propagation (LRP). Although it </a:t>
            </a:r>
            <a:r>
              <a:rPr b="1" lang="en" sz="1200">
                <a:solidFill>
                  <a:schemeClr val="dk1"/>
                </a:solidFill>
                <a:latin typeface="Times New Roman"/>
                <a:ea typeface="Times New Roman"/>
                <a:cs typeface="Times New Roman"/>
                <a:sym typeface="Times New Roman"/>
              </a:rPr>
              <a:t>includes</a:t>
            </a:r>
            <a:r>
              <a:rPr lang="en" sz="1200">
                <a:solidFill>
                  <a:schemeClr val="dk1"/>
                </a:solidFill>
                <a:latin typeface="Times New Roman"/>
                <a:ea typeface="Times New Roman"/>
                <a:cs typeface="Times New Roman"/>
                <a:sym typeface="Times New Roman"/>
              </a:rPr>
              <a:t> a class called LRP_cat, which can concatenate multiple tensors for “fusion,” that fusion step is </a:t>
            </a:r>
            <a:r>
              <a:rPr b="1" lang="en" sz="1200">
                <a:solidFill>
                  <a:schemeClr val="dk1"/>
                </a:solidFill>
                <a:latin typeface="Times New Roman"/>
                <a:ea typeface="Times New Roman"/>
                <a:cs typeface="Times New Roman"/>
                <a:sym typeface="Times New Roman"/>
              </a:rPr>
              <a:t>not</a:t>
            </a:r>
            <a:r>
              <a:rPr lang="en" sz="1200">
                <a:solidFill>
                  <a:schemeClr val="dk1"/>
                </a:solidFill>
                <a:latin typeface="Times New Roman"/>
                <a:ea typeface="Times New Roman"/>
                <a:cs typeface="Times New Roman"/>
                <a:sym typeface="Times New Roman"/>
              </a:rPr>
              <a:t> directly wired into "Simple_Model" by default. </a:t>
            </a:r>
            <a:endParaRPr sz="1200">
              <a:solidFill>
                <a:schemeClr val="dk1"/>
              </a:solidFill>
              <a:latin typeface="Times New Roman"/>
              <a:ea typeface="Times New Roman"/>
              <a:cs typeface="Times New Roman"/>
              <a:sym typeface="Times New Roman"/>
            </a:endParaRPr>
          </a:p>
        </p:txBody>
      </p:sp>
      <p:sp>
        <p:nvSpPr>
          <p:cNvPr id="587" name="Google Shape;587;p83"/>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588" name="Google Shape;588;p83"/>
          <p:cNvPicPr preferRelativeResize="0"/>
          <p:nvPr/>
        </p:nvPicPr>
        <p:blipFill>
          <a:blip r:embed="rId4">
            <a:alphaModFix/>
          </a:blip>
          <a:stretch>
            <a:fillRect/>
          </a:stretch>
        </p:blipFill>
        <p:spPr>
          <a:xfrm>
            <a:off x="5084075" y="153900"/>
            <a:ext cx="3182574" cy="47738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Exercise 1: Recreate the Multimodal Data Integration Method Used in the Paper ( a simpler version)</a:t>
            </a:r>
            <a:endParaRPr>
              <a:latin typeface="Times New Roman"/>
              <a:ea typeface="Times New Roman"/>
              <a:cs typeface="Times New Roman"/>
              <a:sym typeface="Times New Roman"/>
            </a:endParaRPr>
          </a:p>
        </p:txBody>
      </p:sp>
      <p:sp>
        <p:nvSpPr>
          <p:cNvPr id="594" name="Google Shape;594;p84"/>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457200" rtl="0" algn="l">
              <a:spcBef>
                <a:spcPts val="1200"/>
              </a:spcBef>
              <a:spcAft>
                <a:spcPts val="0"/>
              </a:spcAft>
              <a:buNone/>
            </a:pPr>
            <a:r>
              <a:t/>
            </a:r>
            <a:endParaRPr sz="1200">
              <a:solidFill>
                <a:schemeClr val="dk1"/>
              </a:solidFill>
              <a:latin typeface="Times New Roman"/>
              <a:ea typeface="Times New Roman"/>
              <a:cs typeface="Times New Roman"/>
              <a:sym typeface="Times New Roman"/>
            </a:endParaRPr>
          </a:p>
          <a:p>
            <a:pPr indent="-304800" lvl="0" marL="457200" rtl="0" algn="l">
              <a:spcBef>
                <a:spcPts val="120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Understand their approach</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Char char="○"/>
            </a:pPr>
            <a:r>
              <a:rPr lang="en" sz="1200">
                <a:solidFill>
                  <a:schemeClr val="dk1"/>
                </a:solidFill>
                <a:latin typeface="Times New Roman"/>
                <a:ea typeface="Times New Roman"/>
                <a:cs typeface="Times New Roman"/>
                <a:sym typeface="Times New Roman"/>
              </a:rPr>
              <a:t>They combined </a:t>
            </a:r>
            <a:r>
              <a:rPr b="1" lang="en" sz="1200">
                <a:solidFill>
                  <a:schemeClr val="dk1"/>
                </a:solidFill>
                <a:latin typeface="Times New Roman"/>
                <a:ea typeface="Times New Roman"/>
                <a:cs typeface="Times New Roman"/>
                <a:sym typeface="Times New Roman"/>
              </a:rPr>
              <a:t>clinical records</a:t>
            </a:r>
            <a:r>
              <a:rPr lang="en" sz="1200">
                <a:solidFill>
                  <a:schemeClr val="dk1"/>
                </a:solidFill>
                <a:latin typeface="Times New Roman"/>
                <a:ea typeface="Times New Roman"/>
                <a:cs typeface="Times New Roman"/>
                <a:sym typeface="Times New Roman"/>
              </a:rPr>
              <a:t>, </a:t>
            </a:r>
            <a:r>
              <a:rPr b="1" lang="en" sz="1200">
                <a:solidFill>
                  <a:schemeClr val="dk1"/>
                </a:solidFill>
                <a:latin typeface="Times New Roman"/>
                <a:ea typeface="Times New Roman"/>
                <a:cs typeface="Times New Roman"/>
                <a:sym typeface="Times New Roman"/>
              </a:rPr>
              <a:t>imaging-derived features</a:t>
            </a:r>
            <a:r>
              <a:rPr lang="en" sz="1200">
                <a:solidFill>
                  <a:schemeClr val="dk1"/>
                </a:solidFill>
                <a:latin typeface="Times New Roman"/>
                <a:ea typeface="Times New Roman"/>
                <a:cs typeface="Times New Roman"/>
                <a:sym typeface="Times New Roman"/>
              </a:rPr>
              <a:t>, and </a:t>
            </a:r>
            <a:r>
              <a:rPr b="1" lang="en" sz="1200">
                <a:solidFill>
                  <a:schemeClr val="dk1"/>
                </a:solidFill>
                <a:latin typeface="Times New Roman"/>
                <a:ea typeface="Times New Roman"/>
                <a:cs typeface="Times New Roman"/>
                <a:sym typeface="Times New Roman"/>
              </a:rPr>
              <a:t>genomic data</a:t>
            </a:r>
            <a:r>
              <a:rPr lang="en" sz="1200">
                <a:solidFill>
                  <a:schemeClr val="dk1"/>
                </a:solidFill>
                <a:latin typeface="Times New Roman"/>
                <a:ea typeface="Times New Roman"/>
                <a:cs typeface="Times New Roman"/>
                <a:sym typeface="Times New Roman"/>
              </a:rPr>
              <a:t> for outcome prediction.</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Char char="○"/>
            </a:pPr>
            <a:r>
              <a:rPr lang="en" sz="1200">
                <a:solidFill>
                  <a:schemeClr val="dk1"/>
                </a:solidFill>
                <a:latin typeface="Times New Roman"/>
                <a:ea typeface="Times New Roman"/>
                <a:cs typeface="Times New Roman"/>
                <a:sym typeface="Times New Roman"/>
              </a:rPr>
              <a:t>Used </a:t>
            </a:r>
            <a:r>
              <a:rPr b="1" lang="en" sz="1200">
                <a:solidFill>
                  <a:schemeClr val="dk1"/>
                </a:solidFill>
                <a:latin typeface="Times New Roman"/>
                <a:ea typeface="Times New Roman"/>
                <a:cs typeface="Times New Roman"/>
                <a:sym typeface="Times New Roman"/>
              </a:rPr>
              <a:t>deep learning (early fusion approach)</a:t>
            </a:r>
            <a:r>
              <a:rPr lang="en" sz="1200">
                <a:solidFill>
                  <a:schemeClr val="dk1"/>
                </a:solidFill>
                <a:latin typeface="Times New Roman"/>
                <a:ea typeface="Times New Roman"/>
                <a:cs typeface="Times New Roman"/>
                <a:sym typeface="Times New Roman"/>
              </a:rPr>
              <a:t> to integrate multimodal features into a single predictive model.</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Char char="○"/>
            </a:pPr>
            <a:r>
              <a:rPr lang="en" sz="1200">
                <a:solidFill>
                  <a:schemeClr val="dk1"/>
                </a:solidFill>
                <a:latin typeface="Times New Roman"/>
                <a:ea typeface="Times New Roman"/>
                <a:cs typeface="Times New Roman"/>
                <a:sym typeface="Times New Roman"/>
              </a:rPr>
              <a:t>Applied </a:t>
            </a:r>
            <a:r>
              <a:rPr b="1" lang="en" sz="1200">
                <a:solidFill>
                  <a:schemeClr val="dk1"/>
                </a:solidFill>
                <a:latin typeface="Times New Roman"/>
                <a:ea typeface="Times New Roman"/>
                <a:cs typeface="Times New Roman"/>
                <a:sym typeface="Times New Roman"/>
              </a:rPr>
              <a:t>explainable AI (xAI)</a:t>
            </a:r>
            <a:r>
              <a:rPr lang="en" sz="1200">
                <a:solidFill>
                  <a:schemeClr val="dk1"/>
                </a:solidFill>
                <a:latin typeface="Times New Roman"/>
                <a:ea typeface="Times New Roman"/>
                <a:cs typeface="Times New Roman"/>
                <a:sym typeface="Times New Roman"/>
              </a:rPr>
              <a:t> techniques to interpret model decisions.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Define a dummy dataset</a:t>
            </a:r>
            <a:r>
              <a:rPr lang="en" sz="1200">
                <a:solidFill>
                  <a:schemeClr val="dk1"/>
                </a:solidFill>
                <a:latin typeface="Times New Roman"/>
                <a:ea typeface="Times New Roman"/>
                <a:cs typeface="Times New Roman"/>
                <a:sym typeface="Times New Roman"/>
              </a:rPr>
              <a:t> with:</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Clinical Data</a:t>
            </a:r>
            <a:r>
              <a:rPr lang="en" sz="1200">
                <a:solidFill>
                  <a:schemeClr val="dk1"/>
                </a:solidFill>
                <a:latin typeface="Times New Roman"/>
                <a:ea typeface="Times New Roman"/>
                <a:cs typeface="Times New Roman"/>
                <a:sym typeface="Times New Roman"/>
              </a:rPr>
              <a:t> (e.g., age, comorbidities, ECOG score)</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Imaging Features</a:t>
            </a:r>
            <a:r>
              <a:rPr lang="en" sz="1200">
                <a:solidFill>
                  <a:schemeClr val="dk1"/>
                </a:solidFill>
                <a:latin typeface="Times New Roman"/>
                <a:ea typeface="Times New Roman"/>
                <a:cs typeface="Times New Roman"/>
                <a:sym typeface="Times New Roman"/>
              </a:rPr>
              <a:t> (e.g., body composition metrics extracted from CT scans)</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Genomic Data</a:t>
            </a:r>
            <a:r>
              <a:rPr lang="en" sz="1200">
                <a:solidFill>
                  <a:schemeClr val="dk1"/>
                </a:solidFill>
                <a:latin typeface="Times New Roman"/>
                <a:ea typeface="Times New Roman"/>
                <a:cs typeface="Times New Roman"/>
                <a:sym typeface="Times New Roman"/>
              </a:rPr>
              <a:t> (e.g., mutation markers, gene expression)</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Preprocess the data</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Standardization &amp; one-hot encoding where needed.</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Handling missing values.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Build a multimodal deep learning model</a:t>
            </a:r>
            <a:r>
              <a:rPr lang="en" sz="1200">
                <a:solidFill>
                  <a:schemeClr val="dk1"/>
                </a:solidFill>
                <a:latin typeface="Times New Roman"/>
                <a:ea typeface="Times New Roman"/>
                <a:cs typeface="Times New Roman"/>
                <a:sym typeface="Times New Roman"/>
              </a:rPr>
              <a:t> that:</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Takes all these inputs</a:t>
            </a:r>
            <a:r>
              <a:rPr lang="en" sz="1200">
                <a:solidFill>
                  <a:schemeClr val="dk1"/>
                </a:solidFill>
                <a:latin typeface="Times New Roman"/>
                <a:ea typeface="Times New Roman"/>
                <a:cs typeface="Times New Roman"/>
                <a:sym typeface="Times New Roman"/>
              </a:rPr>
              <a:t> in a unified format.</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Uses early fusion</a:t>
            </a:r>
            <a:r>
              <a:rPr lang="en" sz="1200">
                <a:solidFill>
                  <a:schemeClr val="dk1"/>
                </a:solidFill>
                <a:latin typeface="Times New Roman"/>
                <a:ea typeface="Times New Roman"/>
                <a:cs typeface="Times New Roman"/>
                <a:sym typeface="Times New Roman"/>
              </a:rPr>
              <a:t> (concatenating all feature types before passing them to the model).</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Predicts an outcome</a:t>
            </a:r>
            <a:r>
              <a:rPr lang="en" sz="1200">
                <a:solidFill>
                  <a:schemeClr val="dk1"/>
                </a:solidFill>
                <a:latin typeface="Times New Roman"/>
                <a:ea typeface="Times New Roman"/>
                <a:cs typeface="Times New Roman"/>
                <a:sym typeface="Times New Roman"/>
              </a:rPr>
              <a:t> (e.g., survival, treatment response).</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Use explainability techniques</a:t>
            </a:r>
            <a:r>
              <a:rPr lang="en" sz="1200">
                <a:solidFill>
                  <a:schemeClr val="dk1"/>
                </a:solidFill>
                <a:latin typeface="Times New Roman"/>
                <a:ea typeface="Times New Roman"/>
                <a:cs typeface="Times New Roman"/>
                <a:sym typeface="Times New Roman"/>
              </a:rPr>
              <a:t> to interpret predictions.</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sp>
        <p:nvSpPr>
          <p:cNvPr id="595" name="Google Shape;595;p84"/>
          <p:cNvSpPr txBox="1"/>
          <p:nvPr/>
        </p:nvSpPr>
        <p:spPr>
          <a:xfrm>
            <a:off x="402175" y="4766725"/>
            <a:ext cx="8121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lt1"/>
                </a:solidFill>
                <a:latin typeface="Times New Roman"/>
                <a:ea typeface="Times New Roman"/>
                <a:cs typeface="Times New Roman"/>
                <a:sym typeface="Times New Roman"/>
                <a:hlinkClick r:id="rId3">
                  <a:extLst>
                    <a:ext uri="{A12FA001-AC4F-418D-AE19-62706E023703}">
                      <ahyp:hlinkClr val="tx"/>
                    </a:ext>
                  </a:extLst>
                </a:hlinkClick>
              </a:rPr>
              <a:t>GLBIO-2025/fusion_ai_cancer.py at main · maese005/GLBIO-2025</a:t>
            </a:r>
            <a:endParaRPr sz="1500">
              <a:solidFill>
                <a:schemeClr val="lt1"/>
              </a:solidFill>
              <a:latin typeface="Times New Roman"/>
              <a:ea typeface="Times New Roman"/>
              <a:cs typeface="Times New Roman"/>
              <a:sym typeface="Times New Roman"/>
            </a:endParaRPr>
          </a:p>
        </p:txBody>
      </p:sp>
      <p:sp>
        <p:nvSpPr>
          <p:cNvPr id="596" name="Google Shape;596;p84"/>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85"/>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Step 1: Generate Dummy Multimodal Data</a:t>
            </a:r>
            <a:endParaRPr>
              <a:latin typeface="Times New Roman"/>
              <a:ea typeface="Times New Roman"/>
              <a:cs typeface="Times New Roman"/>
              <a:sym typeface="Times New Roman"/>
            </a:endParaRPr>
          </a:p>
        </p:txBody>
      </p:sp>
      <p:sp>
        <p:nvSpPr>
          <p:cNvPr id="602" name="Google Shape;602;p85"/>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603" name="Google Shape;603;p85"/>
          <p:cNvPicPr preferRelativeResize="0"/>
          <p:nvPr/>
        </p:nvPicPr>
        <p:blipFill>
          <a:blip r:embed="rId3">
            <a:alphaModFix/>
          </a:blip>
          <a:stretch>
            <a:fillRect/>
          </a:stretch>
        </p:blipFill>
        <p:spPr>
          <a:xfrm>
            <a:off x="5404875" y="865323"/>
            <a:ext cx="2676324" cy="4014478"/>
          </a:xfrm>
          <a:prstGeom prst="rect">
            <a:avLst/>
          </a:prstGeom>
          <a:noFill/>
          <a:ln>
            <a:noFill/>
          </a:ln>
        </p:spPr>
      </p:pic>
      <p:sp>
        <p:nvSpPr>
          <p:cNvPr id="604" name="Google Shape;604;p85"/>
          <p:cNvSpPr txBox="1"/>
          <p:nvPr/>
        </p:nvSpPr>
        <p:spPr>
          <a:xfrm>
            <a:off x="616500" y="870800"/>
            <a:ext cx="5710200" cy="406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700">
                <a:highlight>
                  <a:srgbClr val="F4CCCC"/>
                </a:highlight>
              </a:rPr>
              <a:t># Import modules</a:t>
            </a:r>
            <a:endParaRPr b="1" sz="700">
              <a:highlight>
                <a:srgbClr val="F4CCCC"/>
              </a:highlight>
            </a:endParaRPr>
          </a:p>
          <a:p>
            <a:pPr indent="0" lvl="0" marL="0" rtl="0" algn="l">
              <a:spcBef>
                <a:spcPts val="0"/>
              </a:spcBef>
              <a:spcAft>
                <a:spcPts val="0"/>
              </a:spcAft>
              <a:buNone/>
            </a:pPr>
            <a:r>
              <a:rPr lang="en" sz="700"/>
              <a:t>import tensorflow as tf</a:t>
            </a:r>
            <a:endParaRPr sz="700"/>
          </a:p>
          <a:p>
            <a:pPr indent="0" lvl="0" marL="0" rtl="0" algn="l">
              <a:spcBef>
                <a:spcPts val="0"/>
              </a:spcBef>
              <a:spcAft>
                <a:spcPts val="0"/>
              </a:spcAft>
              <a:buNone/>
            </a:pPr>
            <a:r>
              <a:rPr lang="en" sz="700"/>
              <a:t>from tensorflow import keras</a:t>
            </a:r>
            <a:endParaRPr sz="700"/>
          </a:p>
          <a:p>
            <a:pPr indent="0" lvl="0" marL="0" rtl="0" algn="l">
              <a:spcBef>
                <a:spcPts val="0"/>
              </a:spcBef>
              <a:spcAft>
                <a:spcPts val="0"/>
              </a:spcAft>
              <a:buNone/>
            </a:pPr>
            <a:r>
              <a:rPr lang="en" sz="700"/>
              <a:t>from tensorflow.keras import layers</a:t>
            </a:r>
            <a:endParaRPr sz="700"/>
          </a:p>
          <a:p>
            <a:pPr indent="0" lvl="0" marL="0" rtl="0" algn="l">
              <a:spcBef>
                <a:spcPts val="0"/>
              </a:spcBef>
              <a:spcAft>
                <a:spcPts val="0"/>
              </a:spcAft>
              <a:buNone/>
            </a:pPr>
            <a:r>
              <a:rPr lang="en" sz="700"/>
              <a:t>from sklearn.preprocessing import StandardScaler, OneHotEncoder</a:t>
            </a:r>
            <a:endParaRPr sz="700"/>
          </a:p>
          <a:p>
            <a:pPr indent="0" lvl="0" marL="0" rtl="0" algn="l">
              <a:spcBef>
                <a:spcPts val="0"/>
              </a:spcBef>
              <a:spcAft>
                <a:spcPts val="0"/>
              </a:spcAft>
              <a:buNone/>
            </a:pPr>
            <a:r>
              <a:rPr lang="en" sz="700"/>
              <a:t>from sklearn.model_selection import train_test_split</a:t>
            </a:r>
            <a:endParaRPr sz="700"/>
          </a:p>
          <a:p>
            <a:pPr indent="0" lvl="0" marL="0" rtl="0" algn="l">
              <a:spcBef>
                <a:spcPts val="0"/>
              </a:spcBef>
              <a:spcAft>
                <a:spcPts val="0"/>
              </a:spcAft>
              <a:buNone/>
            </a:pPr>
            <a:r>
              <a:rPr lang="en" sz="700"/>
              <a:t>import shap</a:t>
            </a:r>
            <a:endParaRPr sz="700"/>
          </a:p>
          <a:p>
            <a:pPr indent="0" lvl="0" marL="0" rtl="0" algn="l">
              <a:spcBef>
                <a:spcPts val="0"/>
              </a:spcBef>
              <a:spcAft>
                <a:spcPts val="0"/>
              </a:spcAft>
              <a:buNone/>
            </a:pPr>
            <a:r>
              <a:rPr b="1" lang="en" sz="700">
                <a:highlight>
                  <a:srgbClr val="F4CCCC"/>
                </a:highlight>
              </a:rPr>
              <a:t># Set random seed for reproducibility</a:t>
            </a:r>
            <a:endParaRPr b="1" sz="700">
              <a:highlight>
                <a:srgbClr val="F4CCCC"/>
              </a:highlight>
            </a:endParaRPr>
          </a:p>
          <a:p>
            <a:pPr indent="0" lvl="0" marL="0" rtl="0" algn="l">
              <a:spcBef>
                <a:spcPts val="0"/>
              </a:spcBef>
              <a:spcAft>
                <a:spcPts val="0"/>
              </a:spcAft>
              <a:buNone/>
            </a:pPr>
            <a:r>
              <a:rPr lang="en" sz="700"/>
              <a:t>np.random.seed(42)</a:t>
            </a:r>
            <a:endParaRPr sz="700"/>
          </a:p>
          <a:p>
            <a:pPr indent="0" lvl="0" marL="0" rtl="0" algn="l">
              <a:spcBef>
                <a:spcPts val="0"/>
              </a:spcBef>
              <a:spcAft>
                <a:spcPts val="0"/>
              </a:spcAft>
              <a:buNone/>
            </a:pPr>
            <a:r>
              <a:rPr b="1" lang="en" sz="700">
                <a:highlight>
                  <a:srgbClr val="F4CCCC"/>
                </a:highlight>
              </a:rPr>
              <a:t># Number of samples (patients)</a:t>
            </a:r>
            <a:endParaRPr b="1" sz="700">
              <a:highlight>
                <a:srgbClr val="F4CCCC"/>
              </a:highlight>
            </a:endParaRPr>
          </a:p>
          <a:p>
            <a:pPr indent="0" lvl="0" marL="0" rtl="0" algn="l">
              <a:spcBef>
                <a:spcPts val="0"/>
              </a:spcBef>
              <a:spcAft>
                <a:spcPts val="0"/>
              </a:spcAft>
              <a:buNone/>
            </a:pPr>
            <a:r>
              <a:rPr lang="en" sz="700"/>
              <a:t>num_samples = 1000</a:t>
            </a:r>
            <a:endParaRPr sz="700"/>
          </a:p>
          <a:p>
            <a:pPr indent="0" lvl="0" marL="0" rtl="0" algn="l">
              <a:spcBef>
                <a:spcPts val="0"/>
              </a:spcBef>
              <a:spcAft>
                <a:spcPts val="0"/>
              </a:spcAft>
              <a:buNone/>
            </a:pPr>
            <a:r>
              <a:rPr b="1" lang="en" sz="700">
                <a:highlight>
                  <a:srgbClr val="F4CCCC"/>
                </a:highlight>
              </a:rPr>
              <a:t># Generate Clinical Data</a:t>
            </a:r>
            <a:endParaRPr b="1" sz="700">
              <a:highlight>
                <a:srgbClr val="F4CCCC"/>
              </a:highlight>
            </a:endParaRPr>
          </a:p>
          <a:p>
            <a:pPr indent="0" lvl="0" marL="0" rtl="0" algn="l">
              <a:spcBef>
                <a:spcPts val="0"/>
              </a:spcBef>
              <a:spcAft>
                <a:spcPts val="0"/>
              </a:spcAft>
              <a:buNone/>
            </a:pPr>
            <a:r>
              <a:rPr lang="en" sz="700"/>
              <a:t>clinical_data = pd.DataFrame({</a:t>
            </a:r>
            <a:endParaRPr sz="700"/>
          </a:p>
          <a:p>
            <a:pPr indent="0" lvl="0" marL="0" rtl="0" algn="l">
              <a:spcBef>
                <a:spcPts val="0"/>
              </a:spcBef>
              <a:spcAft>
                <a:spcPts val="0"/>
              </a:spcAft>
              <a:buNone/>
            </a:pPr>
            <a:r>
              <a:rPr lang="en" sz="700"/>
              <a:t>    "Patient_ID": range(num_samples),</a:t>
            </a:r>
            <a:endParaRPr sz="700"/>
          </a:p>
          <a:p>
            <a:pPr indent="0" lvl="0" marL="0" rtl="0" algn="l">
              <a:spcBef>
                <a:spcPts val="0"/>
              </a:spcBef>
              <a:spcAft>
                <a:spcPts val="0"/>
              </a:spcAft>
              <a:buNone/>
            </a:pPr>
            <a:r>
              <a:rPr lang="en" sz="700"/>
              <a:t>    "Age": np.random.randint(30, 85, size=num_samples),</a:t>
            </a:r>
            <a:endParaRPr sz="700"/>
          </a:p>
          <a:p>
            <a:pPr indent="0" lvl="0" marL="0" rtl="0" algn="l">
              <a:spcBef>
                <a:spcPts val="0"/>
              </a:spcBef>
              <a:spcAft>
                <a:spcPts val="0"/>
              </a:spcAft>
              <a:buNone/>
            </a:pPr>
            <a:r>
              <a:rPr lang="en" sz="700"/>
              <a:t>    "ECOG_Score": np.random.choice([0, 1, 2, 3, 4], size=num_samples),</a:t>
            </a:r>
            <a:endParaRPr sz="700"/>
          </a:p>
          <a:p>
            <a:pPr indent="0" lvl="0" marL="0" rtl="0" algn="l">
              <a:spcBef>
                <a:spcPts val="0"/>
              </a:spcBef>
              <a:spcAft>
                <a:spcPts val="0"/>
              </a:spcAft>
              <a:buNone/>
            </a:pPr>
            <a:r>
              <a:rPr lang="en" sz="700"/>
              <a:t>    "Comorbidities": np.random.choice([0, 1], size=num_samples),  # 0 = No, 1 = Yes</a:t>
            </a:r>
            <a:endParaRPr sz="700"/>
          </a:p>
          <a:p>
            <a:pPr indent="0" lvl="0" marL="0" rtl="0" algn="l">
              <a:spcBef>
                <a:spcPts val="0"/>
              </a:spcBef>
              <a:spcAft>
                <a:spcPts val="0"/>
              </a:spcAft>
              <a:buNone/>
            </a:pPr>
            <a:r>
              <a:rPr lang="en" sz="700"/>
              <a:t>})</a:t>
            </a:r>
            <a:endParaRPr sz="700"/>
          </a:p>
          <a:p>
            <a:pPr indent="0" lvl="0" marL="0" rtl="0" algn="l">
              <a:spcBef>
                <a:spcPts val="0"/>
              </a:spcBef>
              <a:spcAft>
                <a:spcPts val="0"/>
              </a:spcAft>
              <a:buNone/>
            </a:pPr>
            <a:r>
              <a:rPr b="1" lang="en" sz="700">
                <a:highlight>
                  <a:srgbClr val="F4CCCC"/>
                </a:highlight>
              </a:rPr>
              <a:t># Generate Imaging Data (CT-based body composition, scaled to arbitrary units)</a:t>
            </a:r>
            <a:endParaRPr b="1" sz="700">
              <a:highlight>
                <a:srgbClr val="F4CCCC"/>
              </a:highlight>
            </a:endParaRPr>
          </a:p>
          <a:p>
            <a:pPr indent="0" lvl="0" marL="0" rtl="0" algn="l">
              <a:spcBef>
                <a:spcPts val="0"/>
              </a:spcBef>
              <a:spcAft>
                <a:spcPts val="0"/>
              </a:spcAft>
              <a:buNone/>
            </a:pPr>
            <a:r>
              <a:rPr lang="en" sz="700"/>
              <a:t>imaging_data = pd.DataFrame({</a:t>
            </a:r>
            <a:endParaRPr sz="700"/>
          </a:p>
          <a:p>
            <a:pPr indent="0" lvl="0" marL="0" rtl="0" algn="l">
              <a:spcBef>
                <a:spcPts val="0"/>
              </a:spcBef>
              <a:spcAft>
                <a:spcPts val="0"/>
              </a:spcAft>
              <a:buNone/>
            </a:pPr>
            <a:r>
              <a:rPr lang="en" sz="700"/>
              <a:t>    "Patient_ID": range(num_samples),</a:t>
            </a:r>
            <a:endParaRPr sz="700"/>
          </a:p>
          <a:p>
            <a:pPr indent="0" lvl="0" marL="0" rtl="0" algn="l">
              <a:spcBef>
                <a:spcPts val="0"/>
              </a:spcBef>
              <a:spcAft>
                <a:spcPts val="0"/>
              </a:spcAft>
              <a:buNone/>
            </a:pPr>
            <a:r>
              <a:rPr lang="en" sz="700"/>
              <a:t>    "Muscle_Mass": np.random.uniform(10, 50, size=num_samples),  </a:t>
            </a:r>
            <a:endParaRPr sz="700"/>
          </a:p>
          <a:p>
            <a:pPr indent="0" lvl="0" marL="0" rtl="0" algn="l">
              <a:spcBef>
                <a:spcPts val="0"/>
              </a:spcBef>
              <a:spcAft>
                <a:spcPts val="0"/>
              </a:spcAft>
              <a:buNone/>
            </a:pPr>
            <a:r>
              <a:rPr lang="en" sz="700"/>
              <a:t>    "Visceral_Fat": np.random.uniform(5, 30, size=num_samples),  </a:t>
            </a:r>
            <a:endParaRPr sz="700"/>
          </a:p>
          <a:p>
            <a:pPr indent="0" lvl="0" marL="0" rtl="0" algn="l">
              <a:spcBef>
                <a:spcPts val="0"/>
              </a:spcBef>
              <a:spcAft>
                <a:spcPts val="0"/>
              </a:spcAft>
              <a:buNone/>
            </a:pPr>
            <a:r>
              <a:rPr lang="en" sz="700"/>
              <a:t>    "Subcutaneous_Fat": np.random.uniform(10, 40, size=num_samples),</a:t>
            </a:r>
            <a:endParaRPr sz="700"/>
          </a:p>
          <a:p>
            <a:pPr indent="0" lvl="0" marL="0" rtl="0" algn="l">
              <a:spcBef>
                <a:spcPts val="0"/>
              </a:spcBef>
              <a:spcAft>
                <a:spcPts val="0"/>
              </a:spcAft>
              <a:buNone/>
            </a:pPr>
            <a:r>
              <a:rPr lang="en" sz="700"/>
              <a:t>})</a:t>
            </a:r>
            <a:endParaRPr sz="700"/>
          </a:p>
          <a:p>
            <a:pPr indent="0" lvl="0" marL="0" rtl="0" algn="l">
              <a:spcBef>
                <a:spcPts val="0"/>
              </a:spcBef>
              <a:spcAft>
                <a:spcPts val="0"/>
              </a:spcAft>
              <a:buNone/>
            </a:pPr>
            <a:r>
              <a:rPr b="1" lang="en" sz="700">
                <a:highlight>
                  <a:srgbClr val="F4CCCC"/>
                </a:highlight>
              </a:rPr>
              <a:t># Generate Genomic Data (Mutations as binary indicators)</a:t>
            </a:r>
            <a:endParaRPr b="1" sz="700">
              <a:highlight>
                <a:srgbClr val="F4CCCC"/>
              </a:highlight>
            </a:endParaRPr>
          </a:p>
          <a:p>
            <a:pPr indent="0" lvl="0" marL="0" rtl="0" algn="l">
              <a:spcBef>
                <a:spcPts val="0"/>
              </a:spcBef>
              <a:spcAft>
                <a:spcPts val="0"/>
              </a:spcAft>
              <a:buNone/>
            </a:pPr>
            <a:r>
              <a:rPr lang="en" sz="700"/>
              <a:t>genomic_data = pd.DataFrame({</a:t>
            </a:r>
            <a:endParaRPr sz="700"/>
          </a:p>
          <a:p>
            <a:pPr indent="0" lvl="0" marL="0" rtl="0" algn="l">
              <a:spcBef>
                <a:spcPts val="0"/>
              </a:spcBef>
              <a:spcAft>
                <a:spcPts val="0"/>
              </a:spcAft>
              <a:buNone/>
            </a:pPr>
            <a:r>
              <a:rPr lang="en" sz="700"/>
              <a:t>    "Patient_ID": range(num_samples),</a:t>
            </a:r>
            <a:endParaRPr sz="700"/>
          </a:p>
          <a:p>
            <a:pPr indent="0" lvl="0" marL="0" rtl="0" algn="l">
              <a:spcBef>
                <a:spcPts val="0"/>
              </a:spcBef>
              <a:spcAft>
                <a:spcPts val="0"/>
              </a:spcAft>
              <a:buNone/>
            </a:pPr>
            <a:r>
              <a:rPr lang="en" sz="700"/>
              <a:t>    "TP53_Mut": np.random.choice([0, 1], size=num_samples),  # 1 = mutation present</a:t>
            </a:r>
            <a:endParaRPr sz="700"/>
          </a:p>
          <a:p>
            <a:pPr indent="0" lvl="0" marL="0" rtl="0" algn="l">
              <a:spcBef>
                <a:spcPts val="0"/>
              </a:spcBef>
              <a:spcAft>
                <a:spcPts val="0"/>
              </a:spcAft>
              <a:buNone/>
            </a:pPr>
            <a:r>
              <a:rPr lang="en" sz="700"/>
              <a:t>    "EGFR_Mut": np.random.choice([0, 1], size=num_samples),</a:t>
            </a:r>
            <a:endParaRPr sz="700"/>
          </a:p>
          <a:p>
            <a:pPr indent="0" lvl="0" marL="0" rtl="0" algn="l">
              <a:spcBef>
                <a:spcPts val="0"/>
              </a:spcBef>
              <a:spcAft>
                <a:spcPts val="0"/>
              </a:spcAft>
              <a:buNone/>
            </a:pPr>
            <a:r>
              <a:rPr lang="en" sz="700"/>
              <a:t>    "KRAS_Mut": np.random.choice([0, 1], size=num_samples),</a:t>
            </a:r>
            <a:endParaRPr sz="700"/>
          </a:p>
          <a:p>
            <a:pPr indent="0" lvl="0" marL="0" rtl="0" algn="l">
              <a:spcBef>
                <a:spcPts val="0"/>
              </a:spcBef>
              <a:spcAft>
                <a:spcPts val="0"/>
              </a:spcAft>
              <a:buNone/>
            </a:pPr>
            <a:r>
              <a:rPr lang="en" sz="700"/>
              <a:t>})</a:t>
            </a:r>
            <a:endParaRPr sz="700"/>
          </a:p>
          <a:p>
            <a:pPr indent="0" lvl="0" marL="0" rtl="0" algn="l">
              <a:spcBef>
                <a:spcPts val="0"/>
              </a:spcBef>
              <a:spcAft>
                <a:spcPts val="0"/>
              </a:spcAft>
              <a:buNone/>
            </a:pPr>
            <a:r>
              <a:rPr b="1" lang="en" sz="700">
                <a:highlight>
                  <a:srgbClr val="F4CCCC"/>
                </a:highlight>
              </a:rPr>
              <a:t># Merge all datasets on Patient_ID</a:t>
            </a:r>
            <a:endParaRPr b="1" sz="700">
              <a:highlight>
                <a:srgbClr val="F4CCCC"/>
              </a:highlight>
            </a:endParaRPr>
          </a:p>
          <a:p>
            <a:pPr indent="0" lvl="0" marL="0" rtl="0" algn="l">
              <a:spcBef>
                <a:spcPts val="0"/>
              </a:spcBef>
              <a:spcAft>
                <a:spcPts val="0"/>
              </a:spcAft>
              <a:buNone/>
            </a:pPr>
            <a:r>
              <a:rPr lang="en" sz="700"/>
              <a:t>merged_df = clinical_data.merge(imaging_data, on="Patient_ID").merge(genomic_data, on="Patient_ID")</a:t>
            </a:r>
            <a:endParaRPr sz="700"/>
          </a:p>
          <a:p>
            <a:pPr indent="0" lvl="0" marL="0" rtl="0" algn="l">
              <a:spcBef>
                <a:spcPts val="0"/>
              </a:spcBef>
              <a:spcAft>
                <a:spcPts val="0"/>
              </a:spcAft>
              <a:buNone/>
            </a:pPr>
            <a:r>
              <a:rPr b="1" lang="en" sz="700">
                <a:highlight>
                  <a:srgbClr val="F4CCCC"/>
                </a:highlight>
              </a:rPr>
              <a:t># Generate Survival Outcome (Binary classification: 1 = Survived, 0 = Died)</a:t>
            </a:r>
            <a:endParaRPr b="1" sz="700">
              <a:highlight>
                <a:srgbClr val="F4CCCC"/>
              </a:highlight>
            </a:endParaRPr>
          </a:p>
          <a:p>
            <a:pPr indent="0" lvl="0" marL="0" rtl="0" algn="l">
              <a:spcBef>
                <a:spcPts val="0"/>
              </a:spcBef>
              <a:spcAft>
                <a:spcPts val="0"/>
              </a:spcAft>
              <a:buNone/>
            </a:pPr>
            <a:r>
              <a:rPr lang="en" sz="700"/>
              <a:t>merged_df["Survival"] = np.random.choice([0, 1], size=num_samples, p=[0.3, 0.7])  # 70% survival rate</a:t>
            </a:r>
            <a:endParaRPr sz="7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8" name="Shape 608"/>
        <p:cNvGrpSpPr/>
        <p:nvPr/>
      </p:nvGrpSpPr>
      <p:grpSpPr>
        <a:xfrm>
          <a:off x="0" y="0"/>
          <a:ext cx="0" cy="0"/>
          <a:chOff x="0" y="0"/>
          <a:chExt cx="0" cy="0"/>
        </a:xfrm>
      </p:grpSpPr>
      <p:sp>
        <p:nvSpPr>
          <p:cNvPr id="609" name="Google Shape;609;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Times New Roman"/>
                <a:ea typeface="Times New Roman"/>
                <a:cs typeface="Times New Roman"/>
                <a:sym typeface="Times New Roman"/>
              </a:rPr>
              <a:t>Step 2: Preprocessing</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610" name="Google Shape;610;p86"/>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611" name="Google Shape;611;p86"/>
          <p:cNvSpPr txBox="1"/>
          <p:nvPr/>
        </p:nvSpPr>
        <p:spPr>
          <a:xfrm>
            <a:off x="201900" y="1317325"/>
            <a:ext cx="3693900" cy="2760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Numerical features:</a:t>
            </a:r>
            <a:r>
              <a:rPr lang="en" sz="1500">
                <a:solidFill>
                  <a:schemeClr val="dk1"/>
                </a:solidFill>
                <a:latin typeface="Times New Roman"/>
                <a:ea typeface="Times New Roman"/>
                <a:cs typeface="Times New Roman"/>
                <a:sym typeface="Times New Roman"/>
              </a:rPr>
              <a:t> apply z-score scaling to prevent variables with larger native ranges (e.g. muscle mass vs age) from dominating the model </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b="1" lang="en" sz="1500">
                <a:solidFill>
                  <a:schemeClr val="dk1"/>
                </a:solidFill>
                <a:latin typeface="Times New Roman"/>
                <a:ea typeface="Times New Roman"/>
                <a:cs typeface="Times New Roman"/>
                <a:sym typeface="Times New Roman"/>
              </a:rPr>
              <a:t>Categorical features:</a:t>
            </a:r>
            <a:r>
              <a:rPr lang="en" sz="1500">
                <a:solidFill>
                  <a:schemeClr val="dk1"/>
                </a:solidFill>
                <a:latin typeface="Times New Roman"/>
                <a:ea typeface="Times New Roman"/>
                <a:cs typeface="Times New Roman"/>
                <a:sym typeface="Times New Roman"/>
              </a:rPr>
              <a:t> pass through OneHotEncoder, turning each possible category value into its own binary column</a:t>
            </a:r>
            <a:endParaRPr sz="1500">
              <a:solidFill>
                <a:schemeClr val="dk1"/>
              </a:solidFill>
              <a:latin typeface="Times New Roman"/>
              <a:ea typeface="Times New Roman"/>
              <a:cs typeface="Times New Roman"/>
              <a:sym typeface="Times New Roman"/>
            </a:endParaRPr>
          </a:p>
          <a:p>
            <a:pPr indent="-323850" lvl="1" marL="914400" rtl="0" algn="l">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ECOG score of 2 becomes a 1 in ECOG_Score_2 column and 0 everywhere else</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Concatenate the processed features to yield a single matrix</a:t>
            </a:r>
            <a:endParaRPr sz="1500">
              <a:solidFill>
                <a:schemeClr val="dk1"/>
              </a:solidFill>
              <a:latin typeface="Times New Roman"/>
              <a:ea typeface="Times New Roman"/>
              <a:cs typeface="Times New Roman"/>
              <a:sym typeface="Times New Roman"/>
            </a:endParaRPr>
          </a:p>
        </p:txBody>
      </p:sp>
      <p:sp>
        <p:nvSpPr>
          <p:cNvPr id="612" name="Google Shape;612;p86"/>
          <p:cNvSpPr txBox="1"/>
          <p:nvPr/>
        </p:nvSpPr>
        <p:spPr>
          <a:xfrm>
            <a:off x="4048200" y="1270000"/>
            <a:ext cx="4936500" cy="3370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highlight>
                  <a:srgbClr val="F4CCCC"/>
                </a:highlight>
              </a:rPr>
              <a:t># Select feature columns</a:t>
            </a:r>
            <a:endParaRPr b="1" sz="900">
              <a:highlight>
                <a:srgbClr val="F4CCCC"/>
              </a:highlight>
            </a:endParaRPr>
          </a:p>
          <a:p>
            <a:pPr indent="0" lvl="0" marL="0" rtl="0" algn="l">
              <a:spcBef>
                <a:spcPts val="0"/>
              </a:spcBef>
              <a:spcAft>
                <a:spcPts val="0"/>
              </a:spcAft>
              <a:buNone/>
            </a:pPr>
            <a:r>
              <a:rPr lang="en" sz="900"/>
              <a:t>numerical_features = ["Age", "Muscle_Mass", "Visceral_Fat", "Subcutaneous_Fat"]</a:t>
            </a:r>
            <a:endParaRPr sz="900"/>
          </a:p>
          <a:p>
            <a:pPr indent="0" lvl="0" marL="0" rtl="0" algn="l">
              <a:spcBef>
                <a:spcPts val="0"/>
              </a:spcBef>
              <a:spcAft>
                <a:spcPts val="0"/>
              </a:spcAft>
              <a:buNone/>
            </a:pPr>
            <a:r>
              <a:rPr lang="en" sz="900"/>
              <a:t>categorical_features = ["ECOG_Score", "Comorbidities", "TP53_Mut", "EGFR_Mut", "KRAS_Mut"]</a:t>
            </a:r>
            <a:endParaRPr sz="900"/>
          </a:p>
          <a:p>
            <a:pPr indent="0" lvl="0" marL="0" rtl="0" algn="l">
              <a:spcBef>
                <a:spcPts val="0"/>
              </a:spcBef>
              <a:spcAft>
                <a:spcPts val="0"/>
              </a:spcAft>
              <a:buNone/>
            </a:pPr>
            <a:r>
              <a:rPr lang="en" sz="900"/>
              <a:t>target_column = "Survival"</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b="1" lang="en" sz="900">
                <a:highlight>
                  <a:srgbClr val="F4CCCC"/>
                </a:highlight>
              </a:rPr>
              <a:t># Scale numerical features</a:t>
            </a:r>
            <a:endParaRPr b="1" sz="900">
              <a:highlight>
                <a:srgbClr val="F4CCCC"/>
              </a:highlight>
            </a:endParaRPr>
          </a:p>
          <a:p>
            <a:pPr indent="0" lvl="0" marL="0" rtl="0" algn="l">
              <a:spcBef>
                <a:spcPts val="0"/>
              </a:spcBef>
              <a:spcAft>
                <a:spcPts val="0"/>
              </a:spcAft>
              <a:buNone/>
            </a:pPr>
            <a:r>
              <a:rPr lang="en" sz="900"/>
              <a:t>scaler = StandardScaler()</a:t>
            </a:r>
            <a:endParaRPr sz="900"/>
          </a:p>
          <a:p>
            <a:pPr indent="0" lvl="0" marL="0" rtl="0" algn="l">
              <a:spcBef>
                <a:spcPts val="0"/>
              </a:spcBef>
              <a:spcAft>
                <a:spcPts val="0"/>
              </a:spcAft>
              <a:buNone/>
            </a:pPr>
            <a:r>
              <a:rPr lang="en" sz="900"/>
              <a:t>merged_df[numerical_features] = scaler.fit_transform(merged_df[numerical_features])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b="1" lang="en" sz="900">
                <a:highlight>
                  <a:srgbClr val="F4CCCC"/>
                </a:highlight>
              </a:rPr>
              <a:t># One-hot encode categorical features</a:t>
            </a:r>
            <a:endParaRPr b="1" sz="900">
              <a:highlight>
                <a:srgbClr val="F4CCCC"/>
              </a:highlight>
            </a:endParaRPr>
          </a:p>
          <a:p>
            <a:pPr indent="0" lvl="0" marL="0" rtl="0" algn="l">
              <a:spcBef>
                <a:spcPts val="0"/>
              </a:spcBef>
              <a:spcAft>
                <a:spcPts val="0"/>
              </a:spcAft>
              <a:buNone/>
            </a:pPr>
            <a:r>
              <a:rPr lang="en" sz="900"/>
              <a:t>encoder = OneHotEncoder(sparse_output=False)</a:t>
            </a:r>
            <a:endParaRPr sz="900"/>
          </a:p>
          <a:p>
            <a:pPr indent="0" lvl="0" marL="0" rtl="0" algn="l">
              <a:spcBef>
                <a:spcPts val="0"/>
              </a:spcBef>
              <a:spcAft>
                <a:spcPts val="0"/>
              </a:spcAft>
              <a:buNone/>
            </a:pPr>
            <a:r>
              <a:rPr lang="en" sz="900"/>
              <a:t>encoded_cat_features = encoder.fit_transform(merged_df[categorical_features])</a:t>
            </a:r>
            <a:endParaRPr sz="900"/>
          </a:p>
          <a:p>
            <a:pPr indent="0" lvl="0" marL="0" rtl="0" algn="l">
              <a:spcBef>
                <a:spcPts val="0"/>
              </a:spcBef>
              <a:spcAft>
                <a:spcPts val="0"/>
              </a:spcAft>
              <a:buNone/>
            </a:pPr>
            <a:r>
              <a:rPr lang="en" sz="900"/>
              <a:t>encoded_cat_df = pd.DataFrame(encoded_cat_features, columns=encoder.get_feature_names_out(categorical_features))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b="1" lang="en" sz="900">
                <a:highlight>
                  <a:srgbClr val="F4CCCC"/>
                </a:highlight>
              </a:rPr>
              <a:t># Concatenate processed data</a:t>
            </a:r>
            <a:endParaRPr b="1" sz="900">
              <a:highlight>
                <a:srgbClr val="F4CCCC"/>
              </a:highlight>
            </a:endParaRPr>
          </a:p>
          <a:p>
            <a:pPr indent="0" lvl="0" marL="0" rtl="0" algn="l">
              <a:spcBef>
                <a:spcPts val="0"/>
              </a:spcBef>
              <a:spcAft>
                <a:spcPts val="0"/>
              </a:spcAft>
              <a:buNone/>
            </a:pPr>
            <a:r>
              <a:rPr lang="en" sz="900"/>
              <a:t>X = pd.concat([merged_df[numerical_features], encoded_cat_df], axis=1)</a:t>
            </a:r>
            <a:endParaRPr sz="900"/>
          </a:p>
          <a:p>
            <a:pPr indent="0" lvl="0" marL="0" rtl="0" algn="l">
              <a:spcBef>
                <a:spcPts val="0"/>
              </a:spcBef>
              <a:spcAft>
                <a:spcPts val="0"/>
              </a:spcAft>
              <a:buNone/>
            </a:pPr>
            <a:r>
              <a:rPr lang="en" sz="900"/>
              <a:t>y = merged_df[target_column]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b="1" lang="en" sz="900">
                <a:highlight>
                  <a:srgbClr val="F4CCCC"/>
                </a:highlight>
              </a:rPr>
              <a:t># Split into training and test sets</a:t>
            </a:r>
            <a:endParaRPr b="1" sz="900">
              <a:highlight>
                <a:srgbClr val="F4CCCC"/>
              </a:highlight>
            </a:endParaRPr>
          </a:p>
          <a:p>
            <a:pPr indent="0" lvl="0" marL="0" rtl="0" algn="l">
              <a:spcBef>
                <a:spcPts val="0"/>
              </a:spcBef>
              <a:spcAft>
                <a:spcPts val="0"/>
              </a:spcAft>
              <a:buNone/>
            </a:pPr>
            <a:r>
              <a:rPr lang="en" sz="900"/>
              <a:t>X_train, X_test, y_train, y_test = train_test_split(X, y, test_size=0.2, random_state=42)</a:t>
            </a:r>
            <a:endParaRPr sz="900"/>
          </a:p>
          <a:p>
            <a:pPr indent="0" lvl="0" marL="0" rtl="0" algn="l">
              <a:spcBef>
                <a:spcPts val="0"/>
              </a:spcBef>
              <a:spcAft>
                <a:spcPts val="0"/>
              </a:spcAft>
              <a:buNone/>
            </a:pPr>
            <a:r>
              <a:t/>
            </a:r>
            <a:endParaRPr sz="900"/>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sp>
        <p:nvSpPr>
          <p:cNvPr id="617" name="Google Shape;617;p87"/>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Times New Roman"/>
                <a:ea typeface="Times New Roman"/>
                <a:cs typeface="Times New Roman"/>
                <a:sym typeface="Times New Roman"/>
              </a:rPr>
              <a:t>Step 3: </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ct val="39285"/>
              <a:buFont typeface="Arial"/>
              <a:buNone/>
            </a:pPr>
            <a:r>
              <a:rPr lang="en">
                <a:latin typeface="Times New Roman"/>
                <a:ea typeface="Times New Roman"/>
                <a:cs typeface="Times New Roman"/>
                <a:sym typeface="Times New Roman"/>
              </a:rPr>
              <a:t>Build a Multimodal </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ct val="39285"/>
              <a:buFont typeface="Arial"/>
              <a:buNone/>
            </a:pPr>
            <a:r>
              <a:rPr lang="en">
                <a:latin typeface="Times New Roman"/>
                <a:ea typeface="Times New Roman"/>
                <a:cs typeface="Times New Roman"/>
                <a:sym typeface="Times New Roman"/>
              </a:rPr>
              <a:t>Deep Learning Model </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ct val="39285"/>
              <a:buFont typeface="Arial"/>
              <a:buNone/>
            </a:pPr>
            <a:r>
              <a:t/>
            </a:r>
            <a:endParaRPr>
              <a:latin typeface="Times New Roman"/>
              <a:ea typeface="Times New Roman"/>
              <a:cs typeface="Times New Roman"/>
              <a:sym typeface="Times New Roman"/>
            </a:endParaRPr>
          </a:p>
          <a:p>
            <a:pPr indent="0" lvl="0" marL="0" rtl="0" algn="l">
              <a:spcBef>
                <a:spcPts val="0"/>
              </a:spcBef>
              <a:spcAft>
                <a:spcPts val="0"/>
              </a:spcAft>
              <a:buNone/>
            </a:pPr>
            <a:r>
              <a:t/>
            </a:r>
            <a:endParaRPr>
              <a:latin typeface="Times New Roman"/>
              <a:ea typeface="Times New Roman"/>
              <a:cs typeface="Times New Roman"/>
              <a:sym typeface="Times New Roman"/>
            </a:endParaRPr>
          </a:p>
        </p:txBody>
      </p:sp>
      <p:sp>
        <p:nvSpPr>
          <p:cNvPr id="618" name="Google Shape;618;p87"/>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619" name="Google Shape;619;p87"/>
          <p:cNvSpPr txBox="1"/>
          <p:nvPr/>
        </p:nvSpPr>
        <p:spPr>
          <a:xfrm>
            <a:off x="189200" y="1926925"/>
            <a:ext cx="4234500" cy="2760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Feed engineered feature matrix into neural net</a:t>
            </a:r>
            <a:endParaRPr sz="1500">
              <a:solidFill>
                <a:schemeClr val="dk1"/>
              </a:solidFill>
              <a:latin typeface="Times New Roman"/>
              <a:ea typeface="Times New Roman"/>
              <a:cs typeface="Times New Roman"/>
              <a:sym typeface="Times New Roman"/>
            </a:endParaRPr>
          </a:p>
          <a:p>
            <a:pPr indent="-323850" lvl="1" marL="914400" rtl="0" algn="l">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Input layer matches number of features</a:t>
            </a:r>
            <a:endParaRPr sz="1500">
              <a:solidFill>
                <a:schemeClr val="dk1"/>
              </a:solidFill>
              <a:latin typeface="Times New Roman"/>
              <a:ea typeface="Times New Roman"/>
              <a:cs typeface="Times New Roman"/>
              <a:sym typeface="Times New Roman"/>
            </a:endParaRPr>
          </a:p>
          <a:p>
            <a:pPr indent="-323850" lvl="1" marL="914400" rtl="0" algn="l">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Three hidden layers (64, 32, 16 neurons)</a:t>
            </a:r>
            <a:endParaRPr sz="1500">
              <a:solidFill>
                <a:schemeClr val="dk1"/>
              </a:solidFill>
              <a:latin typeface="Times New Roman"/>
              <a:ea typeface="Times New Roman"/>
              <a:cs typeface="Times New Roman"/>
              <a:sym typeface="Times New Roman"/>
            </a:endParaRPr>
          </a:p>
          <a:p>
            <a:pPr indent="-323850" lvl="1" marL="914400" rtl="0" algn="l">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Sigmoid output gives survival probability </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Compiled with Adam and binary cross entropy</a:t>
            </a:r>
            <a:endParaRPr sz="1500">
              <a:solidFill>
                <a:schemeClr val="dk1"/>
              </a:solidFill>
              <a:latin typeface="Times New Roman"/>
              <a:ea typeface="Times New Roman"/>
              <a:cs typeface="Times New Roman"/>
              <a:sym typeface="Times New Roman"/>
            </a:endParaRPr>
          </a:p>
          <a:p>
            <a:pPr indent="-323850" lvl="0" marL="457200" rtl="0" algn="l">
              <a:spcBef>
                <a:spcPts val="0"/>
              </a:spcBef>
              <a:spcAft>
                <a:spcPts val="0"/>
              </a:spcAft>
              <a:buClr>
                <a:schemeClr val="dk1"/>
              </a:buClr>
              <a:buSzPts val="1500"/>
              <a:buFont typeface="Times New Roman"/>
              <a:buChar char="●"/>
            </a:pPr>
            <a:r>
              <a:rPr lang="en" sz="1500">
                <a:solidFill>
                  <a:schemeClr val="dk1"/>
                </a:solidFill>
                <a:latin typeface="Times New Roman"/>
                <a:ea typeface="Times New Roman"/>
                <a:cs typeface="Times New Roman"/>
                <a:sym typeface="Times New Roman"/>
              </a:rPr>
              <a:t>SHAP assigns each feature a Shapley value</a:t>
            </a:r>
            <a:endParaRPr sz="1500">
              <a:solidFill>
                <a:schemeClr val="dk1"/>
              </a:solidFill>
              <a:latin typeface="Times New Roman"/>
              <a:ea typeface="Times New Roman"/>
              <a:cs typeface="Times New Roman"/>
              <a:sym typeface="Times New Roman"/>
            </a:endParaRPr>
          </a:p>
        </p:txBody>
      </p:sp>
      <p:sp>
        <p:nvSpPr>
          <p:cNvPr id="620" name="Google Shape;620;p87"/>
          <p:cNvSpPr txBox="1"/>
          <p:nvPr/>
        </p:nvSpPr>
        <p:spPr>
          <a:xfrm>
            <a:off x="4423700" y="779425"/>
            <a:ext cx="6300900" cy="420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900">
                <a:highlight>
                  <a:srgbClr val="F4CCCC"/>
                </a:highlight>
              </a:rPr>
              <a:t># Define input shape</a:t>
            </a:r>
            <a:endParaRPr b="1" sz="900">
              <a:highlight>
                <a:srgbClr val="F4CCCC"/>
              </a:highlight>
            </a:endParaRPr>
          </a:p>
          <a:p>
            <a:pPr indent="0" lvl="0" marL="0" rtl="0" algn="l">
              <a:spcBef>
                <a:spcPts val="0"/>
              </a:spcBef>
              <a:spcAft>
                <a:spcPts val="0"/>
              </a:spcAft>
              <a:buNone/>
            </a:pPr>
            <a:r>
              <a:rPr lang="en" sz="900"/>
              <a:t>input_shape = X_train.shape[1]</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b="1" lang="en" sz="900">
                <a:highlight>
                  <a:srgbClr val="F4CCCC"/>
                </a:highlight>
              </a:rPr>
              <a:t># Build the deep learning model</a:t>
            </a:r>
            <a:endParaRPr b="1" sz="900">
              <a:highlight>
                <a:srgbClr val="F4CCCC"/>
              </a:highlight>
            </a:endParaRPr>
          </a:p>
          <a:p>
            <a:pPr indent="0" lvl="0" marL="0" rtl="0" algn="l">
              <a:spcBef>
                <a:spcPts val="0"/>
              </a:spcBef>
              <a:spcAft>
                <a:spcPts val="0"/>
              </a:spcAft>
              <a:buNone/>
            </a:pPr>
            <a:r>
              <a:rPr lang="en" sz="900"/>
              <a:t>model = keras.Sequential([</a:t>
            </a:r>
            <a:endParaRPr sz="900"/>
          </a:p>
          <a:p>
            <a:pPr indent="0" lvl="0" marL="0" rtl="0" algn="l">
              <a:spcBef>
                <a:spcPts val="0"/>
              </a:spcBef>
              <a:spcAft>
                <a:spcPts val="0"/>
              </a:spcAft>
              <a:buNone/>
            </a:pPr>
            <a:r>
              <a:rPr lang="en" sz="900"/>
              <a:t>    layers.Input(shape=(input_shape,)),</a:t>
            </a:r>
            <a:endParaRPr sz="900"/>
          </a:p>
          <a:p>
            <a:pPr indent="0" lvl="0" marL="0" rtl="0" algn="l">
              <a:spcBef>
                <a:spcPts val="0"/>
              </a:spcBef>
              <a:spcAft>
                <a:spcPts val="0"/>
              </a:spcAft>
              <a:buNone/>
            </a:pPr>
            <a:r>
              <a:rPr lang="en" sz="900"/>
              <a:t>    layers.Dense(64, activation="relu"),</a:t>
            </a:r>
            <a:endParaRPr sz="900"/>
          </a:p>
          <a:p>
            <a:pPr indent="0" lvl="0" marL="0" rtl="0" algn="l">
              <a:spcBef>
                <a:spcPts val="0"/>
              </a:spcBef>
              <a:spcAft>
                <a:spcPts val="0"/>
              </a:spcAft>
              <a:buNone/>
            </a:pPr>
            <a:r>
              <a:rPr lang="en" sz="900"/>
              <a:t>    layers.Dense(32, activation="relu"),</a:t>
            </a:r>
            <a:endParaRPr sz="900"/>
          </a:p>
          <a:p>
            <a:pPr indent="0" lvl="0" marL="0" rtl="0" algn="l">
              <a:spcBef>
                <a:spcPts val="0"/>
              </a:spcBef>
              <a:spcAft>
                <a:spcPts val="0"/>
              </a:spcAft>
              <a:buNone/>
            </a:pPr>
            <a:r>
              <a:rPr lang="en" sz="900"/>
              <a:t>    layers.Dense(16, activation="relu"),</a:t>
            </a:r>
            <a:endParaRPr sz="900"/>
          </a:p>
          <a:p>
            <a:pPr indent="0" lvl="0" marL="0" rtl="0" algn="l">
              <a:spcBef>
                <a:spcPts val="0"/>
              </a:spcBef>
              <a:spcAft>
                <a:spcPts val="0"/>
              </a:spcAft>
              <a:buNone/>
            </a:pPr>
            <a:r>
              <a:rPr lang="en" sz="900"/>
              <a:t>    layers.Dense(1, activation="sigmoid")  # Binary classification (Survival)</a:t>
            </a:r>
            <a:endParaRPr sz="900"/>
          </a:p>
          <a:p>
            <a:pPr indent="0" lvl="0" marL="0" rtl="0" algn="l">
              <a:spcBef>
                <a:spcPts val="0"/>
              </a:spcBef>
              <a:spcAft>
                <a:spcPts val="0"/>
              </a:spcAft>
              <a:buNone/>
            </a:pPr>
            <a:r>
              <a:rPr lang="en" sz="900"/>
              <a: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b="1" lang="en" sz="900">
                <a:highlight>
                  <a:srgbClr val="F4CCCC"/>
                </a:highlight>
              </a:rPr>
              <a:t># Compile the model</a:t>
            </a:r>
            <a:endParaRPr b="1" sz="900">
              <a:highlight>
                <a:srgbClr val="F4CCCC"/>
              </a:highlight>
            </a:endParaRPr>
          </a:p>
          <a:p>
            <a:pPr indent="0" lvl="0" marL="0" rtl="0" algn="l">
              <a:spcBef>
                <a:spcPts val="0"/>
              </a:spcBef>
              <a:spcAft>
                <a:spcPts val="0"/>
              </a:spcAft>
              <a:buNone/>
            </a:pPr>
            <a:r>
              <a:rPr lang="en" sz="900"/>
              <a:t>model.compile(optimizer="adam", loss="binary_crossentropy", metrics=["accuracy"])</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b="1" lang="en" sz="900">
                <a:highlight>
                  <a:srgbClr val="F4CCCC"/>
                </a:highlight>
              </a:rPr>
              <a:t># Train the model</a:t>
            </a:r>
            <a:endParaRPr b="1" sz="900">
              <a:highlight>
                <a:srgbClr val="F4CCCC"/>
              </a:highlight>
            </a:endParaRPr>
          </a:p>
          <a:p>
            <a:pPr indent="0" lvl="0" marL="0" rtl="0" algn="l">
              <a:spcBef>
                <a:spcPts val="0"/>
              </a:spcBef>
              <a:spcAft>
                <a:spcPts val="0"/>
              </a:spcAft>
              <a:buNone/>
            </a:pPr>
            <a:r>
              <a:rPr lang="en" sz="900"/>
              <a:t>model.fit(X_train, y_train, epochs=10, batch_size=32, validation_data=(X_test, y_test))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b="1" lang="en" sz="900">
                <a:highlight>
                  <a:srgbClr val="F4CCCC"/>
                </a:highlight>
              </a:rPr>
              <a:t># Step 4: Model Explainability using SHAP</a:t>
            </a:r>
            <a:endParaRPr b="1" sz="900">
              <a:highlight>
                <a:srgbClr val="F4CCCC"/>
              </a:highlight>
            </a:endParaRPr>
          </a:p>
          <a:p>
            <a:pPr indent="0" lvl="0" marL="0" rtl="0" algn="l">
              <a:spcBef>
                <a:spcPts val="0"/>
              </a:spcBef>
              <a:spcAft>
                <a:spcPts val="0"/>
              </a:spcAft>
              <a:buNone/>
            </a:pPr>
            <a:r>
              <a:rPr lang="en" sz="900"/>
              <a:t># To make the model interpretable, we use SHAP (SHapley Additive Explanations).</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b="1" lang="en" sz="900">
                <a:highlight>
                  <a:srgbClr val="F4CCCC"/>
                </a:highlight>
              </a:rPr>
              <a:t># Create SHAP explainer</a:t>
            </a:r>
            <a:endParaRPr b="1" sz="900">
              <a:highlight>
                <a:srgbClr val="F4CCCC"/>
              </a:highlight>
            </a:endParaRPr>
          </a:p>
          <a:p>
            <a:pPr indent="0" lvl="0" marL="0" rtl="0" algn="l">
              <a:spcBef>
                <a:spcPts val="0"/>
              </a:spcBef>
              <a:spcAft>
                <a:spcPts val="0"/>
              </a:spcAft>
              <a:buNone/>
            </a:pPr>
            <a:r>
              <a:rPr lang="en" sz="900"/>
              <a:t>explainer = shap.Explainer(model, X_train)</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b="1" lang="en" sz="900">
                <a:highlight>
                  <a:srgbClr val="F4CCCC"/>
                </a:highlight>
              </a:rPr>
              <a:t># Compute SHAP values</a:t>
            </a:r>
            <a:endParaRPr b="1" sz="900">
              <a:highlight>
                <a:srgbClr val="F4CCCC"/>
              </a:highlight>
            </a:endParaRPr>
          </a:p>
          <a:p>
            <a:pPr indent="0" lvl="0" marL="0" rtl="0" algn="l">
              <a:spcBef>
                <a:spcPts val="0"/>
              </a:spcBef>
              <a:spcAft>
                <a:spcPts val="0"/>
              </a:spcAft>
              <a:buNone/>
            </a:pPr>
            <a:r>
              <a:rPr lang="en" sz="900"/>
              <a:t>shap_values = explainer(X_test)</a:t>
            </a:r>
            <a:endParaRPr sz="900"/>
          </a:p>
          <a:p>
            <a:pPr indent="0" lvl="0" marL="0" rtl="0" algn="l">
              <a:spcBef>
                <a:spcPts val="0"/>
              </a:spcBef>
              <a:spcAft>
                <a:spcPts val="0"/>
              </a:spcAft>
              <a:buNone/>
            </a:pPr>
            <a:r>
              <a:t/>
            </a:r>
            <a:endParaRPr sz="900"/>
          </a:p>
          <a:p>
            <a:pPr indent="0" lvl="0" marL="0" rtl="0" algn="l">
              <a:spcBef>
                <a:spcPts val="0"/>
              </a:spcBef>
              <a:spcAft>
                <a:spcPts val="0"/>
              </a:spcAft>
              <a:buNone/>
            </a:pPr>
            <a:r>
              <a:rPr b="1" lang="en" sz="900"/>
              <a:t># Visualize feature importance</a:t>
            </a:r>
            <a:endParaRPr b="1" sz="900"/>
          </a:p>
          <a:p>
            <a:pPr indent="0" lvl="0" marL="0" rtl="0" algn="l">
              <a:spcBef>
                <a:spcPts val="0"/>
              </a:spcBef>
              <a:spcAft>
                <a:spcPts val="0"/>
              </a:spcAft>
              <a:buNone/>
            </a:pPr>
            <a:r>
              <a:rPr lang="en" sz="900"/>
              <a:t>shap.summary_plot(shap_values, X_test)</a:t>
            </a:r>
            <a:endParaRPr sz="9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61"/>
          <p:cNvSpPr txBox="1"/>
          <p:nvPr>
            <p:ph type="title"/>
          </p:nvPr>
        </p:nvSpPr>
        <p:spPr>
          <a:xfrm>
            <a:off x="311700" y="445025"/>
            <a:ext cx="77247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sz="2500">
                <a:latin typeface="Times New Roman"/>
                <a:ea typeface="Times New Roman"/>
                <a:cs typeface="Times New Roman"/>
                <a:sym typeface="Times New Roman"/>
              </a:rPr>
              <a:t>EndurantHealthSpan AI Assistant</a:t>
            </a:r>
            <a:endParaRPr sz="2500">
              <a:latin typeface="Times New Roman"/>
              <a:ea typeface="Times New Roman"/>
              <a:cs typeface="Times New Roman"/>
              <a:sym typeface="Times New Roman"/>
            </a:endParaRPr>
          </a:p>
          <a:p>
            <a:pPr indent="0" lvl="0" marL="0" rtl="0" algn="l">
              <a:spcBef>
                <a:spcPts val="1200"/>
              </a:spcBef>
              <a:spcAft>
                <a:spcPts val="0"/>
              </a:spcAft>
              <a:buNone/>
            </a:pPr>
            <a:r>
              <a:t/>
            </a:r>
            <a:endParaRPr/>
          </a:p>
        </p:txBody>
      </p:sp>
      <p:sp>
        <p:nvSpPr>
          <p:cNvPr id="396" name="Google Shape;396;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04800" lvl="0" marL="457200" rtl="0" algn="l">
              <a:spcBef>
                <a:spcPts val="120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Purpose</a:t>
            </a:r>
            <a:r>
              <a:rPr lang="en" sz="1200">
                <a:solidFill>
                  <a:schemeClr val="dk1"/>
                </a:solidFill>
                <a:latin typeface="Times New Roman"/>
                <a:ea typeface="Times New Roman"/>
                <a:cs typeface="Times New Roman"/>
                <a:sym typeface="Times New Roman"/>
              </a:rPr>
              <a:t>: Streamline healthcare decision-making</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Core Capabilities</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Personalized patient risk assessments</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Real-time treatment suggestions &amp; alerts</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Secure data handling (HIPAA-compliant)</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Benefits</a:t>
            </a:r>
            <a:r>
              <a:rPr lang="en" sz="1200">
                <a:solidFill>
                  <a:schemeClr val="dk1"/>
                </a:solidFill>
                <a:latin typeface="Times New Roman"/>
                <a:ea typeface="Times New Roman"/>
                <a:cs typeface="Times New Roman"/>
                <a:sym typeface="Times New Roman"/>
              </a:rPr>
              <a:t>:</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Improves patient outcomes via proactive care</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Reduces clinician workload &amp; documentation</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Adapts to evolving clinical guidelines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Data:</a:t>
            </a:r>
            <a:endParaRPr b="1"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Medical history</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Demographic</a:t>
            </a:r>
            <a:r>
              <a:rPr lang="en" sz="1200">
                <a:solidFill>
                  <a:schemeClr val="dk1"/>
                </a:solidFill>
                <a:latin typeface="Times New Roman"/>
                <a:ea typeface="Times New Roman"/>
                <a:cs typeface="Times New Roman"/>
                <a:sym typeface="Times New Roman"/>
              </a:rPr>
              <a:t> data</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Medication records</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Lab and </a:t>
            </a:r>
            <a:r>
              <a:rPr lang="en" sz="1200">
                <a:solidFill>
                  <a:schemeClr val="dk1"/>
                </a:solidFill>
                <a:latin typeface="Times New Roman"/>
                <a:ea typeface="Times New Roman"/>
                <a:cs typeface="Times New Roman"/>
                <a:sym typeface="Times New Roman"/>
              </a:rPr>
              <a:t>diagnostic</a:t>
            </a:r>
            <a:r>
              <a:rPr lang="en" sz="1200">
                <a:solidFill>
                  <a:schemeClr val="dk1"/>
                </a:solidFill>
                <a:latin typeface="Times New Roman"/>
                <a:ea typeface="Times New Roman"/>
                <a:cs typeface="Times New Roman"/>
                <a:sym typeface="Times New Roman"/>
              </a:rPr>
              <a:t> records</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Lifestyle and social factors </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1200"/>
              </a:spcAft>
              <a:buNone/>
            </a:pPr>
            <a:r>
              <a:t/>
            </a:r>
            <a:endParaRPr sz="1200">
              <a:latin typeface="Times New Roman"/>
              <a:ea typeface="Times New Roman"/>
              <a:cs typeface="Times New Roman"/>
              <a:sym typeface="Times New Roman"/>
            </a:endParaRPr>
          </a:p>
        </p:txBody>
      </p:sp>
      <p:pic>
        <p:nvPicPr>
          <p:cNvPr id="397" name="Google Shape;397;p61"/>
          <p:cNvPicPr preferRelativeResize="0"/>
          <p:nvPr/>
        </p:nvPicPr>
        <p:blipFill>
          <a:blip r:embed="rId3">
            <a:alphaModFix/>
          </a:blip>
          <a:stretch>
            <a:fillRect/>
          </a:stretch>
        </p:blipFill>
        <p:spPr>
          <a:xfrm>
            <a:off x="4572000" y="920925"/>
            <a:ext cx="4136251" cy="3301650"/>
          </a:xfrm>
          <a:prstGeom prst="rect">
            <a:avLst/>
          </a:prstGeom>
          <a:noFill/>
          <a:ln>
            <a:noFill/>
          </a:ln>
        </p:spPr>
      </p:pic>
      <p:sp>
        <p:nvSpPr>
          <p:cNvPr id="398" name="Google Shape;398;p61"/>
          <p:cNvSpPr txBox="1"/>
          <p:nvPr>
            <p:ph idx="4294967295" type="sldNum"/>
          </p:nvPr>
        </p:nvSpPr>
        <p:spPr>
          <a:xfrm>
            <a:off x="7978270" y="15864"/>
            <a:ext cx="858000" cy="670200"/>
          </a:xfrm>
          <a:prstGeom prst="rect">
            <a:avLst/>
          </a:prstGeom>
        </p:spPr>
        <p:txBody>
          <a:bodyPr anchorCtr="0" anchor="ctr" bIns="91425" lIns="91425" spcFirstLastPara="1" rIns="91425" wrap="square" tIns="91425">
            <a:normAutofit/>
          </a:bodyPr>
          <a:lstStyle/>
          <a:p>
            <a:pPr indent="0" lvl="0" marL="0" rtl="0" algn="r">
              <a:lnSpc>
                <a:spcPct val="80000"/>
              </a:lnSpc>
              <a:spcBef>
                <a:spcPts val="0"/>
              </a:spcBef>
              <a:spcAft>
                <a:spcPts val="0"/>
              </a:spcAft>
              <a:buSzPts val="275"/>
              <a:buNone/>
            </a:pPr>
            <a:fld id="{00000000-1234-1234-1234-123412341234}" type="slidenum">
              <a:rPr lang="en" sz="1050">
                <a:solidFill>
                  <a:srgbClr val="F6F8FA"/>
                </a:solidFill>
              </a:rPr>
              <a:t>‹#›</a:t>
            </a:fld>
            <a:endParaRPr sz="1050">
              <a:solidFill>
                <a:srgbClr val="F6F8FA"/>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4" name="Shape 624"/>
        <p:cNvGrpSpPr/>
        <p:nvPr/>
      </p:nvGrpSpPr>
      <p:grpSpPr>
        <a:xfrm>
          <a:off x="0" y="0"/>
          <a:ext cx="0" cy="0"/>
          <a:chOff x="0" y="0"/>
          <a:chExt cx="0" cy="0"/>
        </a:xfrm>
      </p:grpSpPr>
      <p:pic>
        <p:nvPicPr>
          <p:cNvPr id="625" name="Google Shape;625;p88"/>
          <p:cNvPicPr preferRelativeResize="0"/>
          <p:nvPr/>
        </p:nvPicPr>
        <p:blipFill>
          <a:blip r:embed="rId3">
            <a:alphaModFix/>
          </a:blip>
          <a:stretch>
            <a:fillRect/>
          </a:stretch>
        </p:blipFill>
        <p:spPr>
          <a:xfrm>
            <a:off x="671652" y="593075"/>
            <a:ext cx="3785700" cy="4042003"/>
          </a:xfrm>
          <a:prstGeom prst="rect">
            <a:avLst/>
          </a:prstGeom>
          <a:noFill/>
          <a:ln>
            <a:noFill/>
          </a:ln>
        </p:spPr>
      </p:pic>
      <p:sp>
        <p:nvSpPr>
          <p:cNvPr id="626" name="Google Shape;626;p88"/>
          <p:cNvSpPr txBox="1"/>
          <p:nvPr/>
        </p:nvSpPr>
        <p:spPr>
          <a:xfrm>
            <a:off x="4852975" y="397525"/>
            <a:ext cx="3785700" cy="443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Age dominates.</a:t>
            </a:r>
            <a:r>
              <a:rPr lang="en" sz="1200">
                <a:solidFill>
                  <a:schemeClr val="dk1"/>
                </a:solidFill>
                <a:latin typeface="Times New Roman"/>
                <a:ea typeface="Times New Roman"/>
                <a:cs typeface="Times New Roman"/>
                <a:sym typeface="Times New Roman"/>
              </a:rPr>
              <a:t> It’s the top bar, and notice the gradient: red dots on the left, blue on the right. Older age (red) consistently drags the survival probability lower, while younger age (blue) pushes it higher—exactly what we’d expect clinically.</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Body‑composition matters.</a:t>
            </a:r>
            <a:r>
              <a:rPr lang="en" sz="1200">
                <a:solidFill>
                  <a:schemeClr val="dk1"/>
                </a:solidFill>
                <a:latin typeface="Times New Roman"/>
                <a:ea typeface="Times New Roman"/>
                <a:cs typeface="Times New Roman"/>
                <a:sym typeface="Times New Roman"/>
              </a:rPr>
              <a:t> </a:t>
            </a:r>
            <a:r>
              <a:rPr i="1" lang="en" sz="1200">
                <a:solidFill>
                  <a:schemeClr val="dk1"/>
                </a:solidFill>
                <a:latin typeface="Times New Roman"/>
                <a:ea typeface="Times New Roman"/>
                <a:cs typeface="Times New Roman"/>
                <a:sym typeface="Times New Roman"/>
              </a:rPr>
              <a:t>Muscle Mass</a:t>
            </a:r>
            <a:r>
              <a:rPr lang="en" sz="1200">
                <a:solidFill>
                  <a:schemeClr val="dk1"/>
                </a:solidFill>
                <a:latin typeface="Times New Roman"/>
                <a:ea typeface="Times New Roman"/>
                <a:cs typeface="Times New Roman"/>
                <a:sym typeface="Times New Roman"/>
              </a:rPr>
              <a:t> and </a:t>
            </a:r>
            <a:r>
              <a:rPr i="1" lang="en" sz="1200">
                <a:solidFill>
                  <a:schemeClr val="dk1"/>
                </a:solidFill>
                <a:latin typeface="Times New Roman"/>
                <a:ea typeface="Times New Roman"/>
                <a:cs typeface="Times New Roman"/>
                <a:sym typeface="Times New Roman"/>
              </a:rPr>
              <a:t>Visceral Fat</a:t>
            </a:r>
            <a:r>
              <a:rPr lang="en" sz="1200">
                <a:solidFill>
                  <a:schemeClr val="dk1"/>
                </a:solidFill>
                <a:latin typeface="Times New Roman"/>
                <a:ea typeface="Times New Roman"/>
                <a:cs typeface="Times New Roman"/>
                <a:sym typeface="Times New Roman"/>
              </a:rPr>
              <a:t> sit high on the list. Higher muscle mass shifts dots right—better survival—whereas higher visceral fat nudges them left, indicating risk.</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Performance status shows up.</a:t>
            </a:r>
            <a:r>
              <a:rPr lang="en" sz="1200">
                <a:solidFill>
                  <a:schemeClr val="dk1"/>
                </a:solidFill>
                <a:latin typeface="Times New Roman"/>
                <a:ea typeface="Times New Roman"/>
                <a:cs typeface="Times New Roman"/>
                <a:sym typeface="Times New Roman"/>
              </a:rPr>
              <a:t> Several ECOG one‑hot columns cluster next. A score of 0 or 1 drives good outcomes, while scores 3 and 4 lean heavily negative.</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Genomic signals add nuance.</a:t>
            </a:r>
            <a:r>
              <a:rPr lang="en" sz="1200">
                <a:solidFill>
                  <a:schemeClr val="dk1"/>
                </a:solidFill>
                <a:latin typeface="Times New Roman"/>
                <a:ea typeface="Times New Roman"/>
                <a:cs typeface="Times New Roman"/>
                <a:sym typeface="Times New Roman"/>
              </a:rPr>
              <a:t> </a:t>
            </a:r>
            <a:r>
              <a:rPr i="1" lang="en" sz="1200">
                <a:solidFill>
                  <a:schemeClr val="dk1"/>
                </a:solidFill>
                <a:latin typeface="Times New Roman"/>
                <a:ea typeface="Times New Roman"/>
                <a:cs typeface="Times New Roman"/>
                <a:sym typeface="Times New Roman"/>
              </a:rPr>
              <a:t>TP53</a:t>
            </a:r>
            <a:r>
              <a:rPr lang="en" sz="1200">
                <a:solidFill>
                  <a:schemeClr val="dk1"/>
                </a:solidFill>
                <a:latin typeface="Times New Roman"/>
                <a:ea typeface="Times New Roman"/>
                <a:cs typeface="Times New Roman"/>
                <a:sym typeface="Times New Roman"/>
              </a:rPr>
              <a:t> and </a:t>
            </a:r>
            <a:r>
              <a:rPr i="1" lang="en" sz="1200">
                <a:solidFill>
                  <a:schemeClr val="dk1"/>
                </a:solidFill>
                <a:latin typeface="Times New Roman"/>
                <a:ea typeface="Times New Roman"/>
                <a:cs typeface="Times New Roman"/>
                <a:sym typeface="Times New Roman"/>
              </a:rPr>
              <a:t>KRAS</a:t>
            </a:r>
            <a:r>
              <a:rPr lang="en" sz="1200">
                <a:solidFill>
                  <a:schemeClr val="dk1"/>
                </a:solidFill>
                <a:latin typeface="Times New Roman"/>
                <a:ea typeface="Times New Roman"/>
                <a:cs typeface="Times New Roman"/>
                <a:sym typeface="Times New Roman"/>
              </a:rPr>
              <a:t> mutations both appear: red dots for a positive mutation skew left, reflecting poorer prognosis, while the absence of mutation often helps.</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a:p>
            <a:pPr indent="0" lvl="0" marL="0" rtl="0" algn="l">
              <a:spcBef>
                <a:spcPts val="0"/>
              </a:spcBef>
              <a:spcAft>
                <a:spcPts val="0"/>
              </a:spcAft>
              <a:buNone/>
            </a:pPr>
            <a:r>
              <a:rPr b="1" lang="en" sz="1200">
                <a:solidFill>
                  <a:schemeClr val="dk1"/>
                </a:solidFill>
                <a:latin typeface="Times New Roman"/>
                <a:ea typeface="Times New Roman"/>
                <a:cs typeface="Times New Roman"/>
                <a:sym typeface="Times New Roman"/>
              </a:rPr>
              <a:t>Comorbidity flag rounds it out.</a:t>
            </a:r>
            <a:r>
              <a:rPr lang="en" sz="1200">
                <a:solidFill>
                  <a:schemeClr val="dk1"/>
                </a:solidFill>
                <a:latin typeface="Times New Roman"/>
                <a:ea typeface="Times New Roman"/>
                <a:cs typeface="Times New Roman"/>
                <a:sym typeface="Times New Roman"/>
              </a:rPr>
              <a:t> Patients with additional conditions (red) sit mostly on the left—again matching intuition.</a:t>
            </a:r>
            <a:endParaRPr sz="1200">
              <a:solidFill>
                <a:schemeClr val="dk1"/>
              </a:solidFill>
              <a:latin typeface="Times New Roman"/>
              <a:ea typeface="Times New Roman"/>
              <a:cs typeface="Times New Roman"/>
              <a:sym typeface="Times New Roman"/>
            </a:endParaRPr>
          </a:p>
        </p:txBody>
      </p:sp>
      <p:sp>
        <p:nvSpPr>
          <p:cNvPr id="627" name="Google Shape;627;p88"/>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1" name="Shape 631"/>
        <p:cNvGrpSpPr/>
        <p:nvPr/>
      </p:nvGrpSpPr>
      <p:grpSpPr>
        <a:xfrm>
          <a:off x="0" y="0"/>
          <a:ext cx="0" cy="0"/>
          <a:chOff x="0" y="0"/>
          <a:chExt cx="0" cy="0"/>
        </a:xfrm>
      </p:grpSpPr>
      <p:sp>
        <p:nvSpPr>
          <p:cNvPr id="632" name="Google Shape;632;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Times New Roman"/>
                <a:ea typeface="Times New Roman"/>
                <a:cs typeface="Times New Roman"/>
                <a:sym typeface="Times New Roman"/>
              </a:rPr>
              <a:t>What About Missingness? </a:t>
            </a:r>
            <a:endParaRPr>
              <a:latin typeface="Times New Roman"/>
              <a:ea typeface="Times New Roman"/>
              <a:cs typeface="Times New Roman"/>
              <a:sym typeface="Times New Roman"/>
            </a:endParaRPr>
          </a:p>
        </p:txBody>
      </p:sp>
      <p:sp>
        <p:nvSpPr>
          <p:cNvPr id="633" name="Google Shape;633;p89"/>
          <p:cNvSpPr txBox="1"/>
          <p:nvPr>
            <p:ph idx="1" type="body"/>
          </p:nvPr>
        </p:nvSpPr>
        <p:spPr>
          <a:xfrm>
            <a:off x="311700" y="1000075"/>
            <a:ext cx="8520600" cy="34164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chemeClr val="dk1"/>
                </a:solidFill>
                <a:latin typeface="Times New Roman"/>
                <a:ea typeface="Times New Roman"/>
                <a:cs typeface="Times New Roman"/>
                <a:sym typeface="Times New Roman"/>
              </a:rPr>
              <a:t>Smart Imputation</a:t>
            </a:r>
            <a:endParaRPr b="1" sz="1200">
              <a:solidFill>
                <a:schemeClr val="dk1"/>
              </a:solidFill>
              <a:latin typeface="Times New Roman"/>
              <a:ea typeface="Times New Roman"/>
              <a:cs typeface="Times New Roman"/>
              <a:sym typeface="Times New Roman"/>
            </a:endParaRPr>
          </a:p>
          <a:p>
            <a:pPr indent="-304800" lvl="0" marL="457200" rtl="0" algn="l">
              <a:lnSpc>
                <a:spcPct val="100000"/>
              </a:lnSpc>
              <a:spcBef>
                <a:spcPts val="12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Numeric → median, K‑NN, or MICE</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Categorical → most‑frequent or “missing” bucket</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Always add a “was‑missing” flag</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1200">
                <a:solidFill>
                  <a:schemeClr val="dk1"/>
                </a:solidFill>
                <a:latin typeface="Times New Roman"/>
                <a:ea typeface="Times New Roman"/>
                <a:cs typeface="Times New Roman"/>
                <a:sym typeface="Times New Roman"/>
              </a:rPr>
              <a:t>Late‑Fusion Architecture</a:t>
            </a:r>
            <a:endParaRPr b="1" sz="1200">
              <a:solidFill>
                <a:schemeClr val="dk1"/>
              </a:solidFill>
              <a:latin typeface="Times New Roman"/>
              <a:ea typeface="Times New Roman"/>
              <a:cs typeface="Times New Roman"/>
              <a:sym typeface="Times New Roman"/>
            </a:endParaRPr>
          </a:p>
          <a:p>
            <a:pPr indent="-304800" lvl="0" marL="457200" rtl="0" algn="l">
              <a:lnSpc>
                <a:spcPct val="100000"/>
              </a:lnSpc>
              <a:spcBef>
                <a:spcPts val="12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Separate sub‑nets per modality</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Fuse only the branches that are present at inference</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1200">
                <a:solidFill>
                  <a:schemeClr val="dk1"/>
                </a:solidFill>
                <a:latin typeface="Times New Roman"/>
                <a:ea typeface="Times New Roman"/>
                <a:cs typeface="Times New Roman"/>
                <a:sym typeface="Times New Roman"/>
              </a:rPr>
              <a:t>Robustness via Masking</a:t>
            </a:r>
            <a:endParaRPr b="1" sz="1200">
              <a:solidFill>
                <a:schemeClr val="dk1"/>
              </a:solidFill>
              <a:latin typeface="Times New Roman"/>
              <a:ea typeface="Times New Roman"/>
              <a:cs typeface="Times New Roman"/>
              <a:sym typeface="Times New Roman"/>
            </a:endParaRPr>
          </a:p>
          <a:p>
            <a:pPr indent="-304800" lvl="0" marL="457200" rtl="0" algn="l">
              <a:lnSpc>
                <a:spcPct val="100000"/>
              </a:lnSpc>
              <a:spcBef>
                <a:spcPts val="12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Randomly hide features/modality blocks during training</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Model learns to work with partial evidence</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rPr b="1" lang="en" sz="1200">
                <a:solidFill>
                  <a:schemeClr val="dk1"/>
                </a:solidFill>
                <a:latin typeface="Times New Roman"/>
                <a:ea typeface="Times New Roman"/>
                <a:cs typeface="Times New Roman"/>
                <a:sym typeface="Times New Roman"/>
              </a:rPr>
              <a:t>Missing‑Data Drift Monitoring</a:t>
            </a:r>
            <a:endParaRPr b="1" sz="1200">
              <a:solidFill>
                <a:schemeClr val="dk1"/>
              </a:solidFill>
              <a:latin typeface="Times New Roman"/>
              <a:ea typeface="Times New Roman"/>
              <a:cs typeface="Times New Roman"/>
              <a:sym typeface="Times New Roman"/>
            </a:endParaRPr>
          </a:p>
          <a:p>
            <a:pPr indent="-304800" lvl="0" marL="457200" rtl="0" algn="l">
              <a:lnSpc>
                <a:spcPct val="100000"/>
              </a:lnSpc>
              <a:spcBef>
                <a:spcPts val="120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Track missing‑value rates over time</a:t>
            </a:r>
            <a:endParaRPr sz="1200">
              <a:solidFill>
                <a:schemeClr val="dk1"/>
              </a:solidFill>
              <a:latin typeface="Times New Roman"/>
              <a:ea typeface="Times New Roman"/>
              <a:cs typeface="Times New Roman"/>
              <a:sym typeface="Times New Roman"/>
            </a:endParaRPr>
          </a:p>
          <a:p>
            <a:pPr indent="-304800" lvl="0" marL="457200" rtl="0" algn="l">
              <a:lnSpc>
                <a:spcPct val="100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Spike = upstream pipeline break</a:t>
            </a:r>
            <a:endParaRPr sz="1200">
              <a:solidFill>
                <a:schemeClr val="dk1"/>
              </a:solidFill>
              <a:latin typeface="Times New Roman"/>
              <a:ea typeface="Times New Roman"/>
              <a:cs typeface="Times New Roman"/>
              <a:sym typeface="Times New Roman"/>
            </a:endParaRPr>
          </a:p>
          <a:p>
            <a:pPr indent="0" lvl="0" marL="0" rtl="0" algn="l">
              <a:lnSpc>
                <a:spcPct val="100000"/>
              </a:lnSpc>
              <a:spcBef>
                <a:spcPts val="1200"/>
              </a:spcBef>
              <a:spcAft>
                <a:spcPts val="0"/>
              </a:spcAft>
              <a:buNone/>
            </a:pPr>
            <a:r>
              <a:t/>
            </a:r>
            <a:endParaRPr b="1" sz="1200">
              <a:solidFill>
                <a:schemeClr val="dk1"/>
              </a:solidFill>
              <a:latin typeface="Times New Roman"/>
              <a:ea typeface="Times New Roman"/>
              <a:cs typeface="Times New Roman"/>
              <a:sym typeface="Times New Roman"/>
            </a:endParaRPr>
          </a:p>
        </p:txBody>
      </p:sp>
      <p:sp>
        <p:nvSpPr>
          <p:cNvPr id="634" name="Google Shape;634;p89"/>
          <p:cNvSpPr txBox="1"/>
          <p:nvPr/>
        </p:nvSpPr>
        <p:spPr>
          <a:xfrm>
            <a:off x="134425" y="4772700"/>
            <a:ext cx="792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lt1"/>
                </a:solidFill>
                <a:latin typeface="Times New Roman"/>
                <a:ea typeface="Times New Roman"/>
                <a:cs typeface="Times New Roman"/>
                <a:sym typeface="Times New Roman"/>
                <a:hlinkClick r:id="rId3">
                  <a:extLst>
                    <a:ext uri="{A12FA001-AC4F-418D-AE19-62706E023703}">
                      <ahyp:hlinkClr val="tx"/>
                    </a:ext>
                  </a:extLst>
                </a:hlinkClick>
              </a:rPr>
              <a:t>GLBIO-2025/fusion_ai_cancer_missingness.py at main · maese005/GLBIO-2025</a:t>
            </a:r>
            <a:endParaRPr sz="1200">
              <a:solidFill>
                <a:schemeClr val="lt1"/>
              </a:solidFill>
              <a:latin typeface="Times New Roman"/>
              <a:ea typeface="Times New Roman"/>
              <a:cs typeface="Times New Roman"/>
              <a:sym typeface="Times New Roman"/>
            </a:endParaRPr>
          </a:p>
        </p:txBody>
      </p:sp>
      <p:sp>
        <p:nvSpPr>
          <p:cNvPr id="635" name="Google Shape;635;p89"/>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636" name="Google Shape;636;p89"/>
          <p:cNvPicPr preferRelativeResize="0"/>
          <p:nvPr/>
        </p:nvPicPr>
        <p:blipFill>
          <a:blip r:embed="rId4">
            <a:alphaModFix/>
          </a:blip>
          <a:stretch>
            <a:fillRect/>
          </a:stretch>
        </p:blipFill>
        <p:spPr>
          <a:xfrm>
            <a:off x="5070575" y="446362"/>
            <a:ext cx="2833851" cy="425077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sp>
        <p:nvSpPr>
          <p:cNvPr id="641" name="Google Shape;641;p90"/>
          <p:cNvSpPr txBox="1"/>
          <p:nvPr>
            <p:ph type="title"/>
          </p:nvPr>
        </p:nvSpPr>
        <p:spPr>
          <a:xfrm>
            <a:off x="697350" y="3529025"/>
            <a:ext cx="7749300" cy="876600"/>
          </a:xfrm>
          <a:prstGeom prst="rect">
            <a:avLst/>
          </a:prstGeom>
        </p:spPr>
        <p:txBody>
          <a:bodyPr anchorCtr="0" anchor="ctr" bIns="91425" lIns="91425" spcFirstLastPara="1" rIns="91425" wrap="square" tIns="91425">
            <a:noAutofit/>
          </a:bodyPr>
          <a:lstStyle/>
          <a:p>
            <a:pPr indent="0" lvl="0" marL="0" rtl="0" algn="ctr">
              <a:lnSpc>
                <a:spcPct val="115000"/>
              </a:lnSpc>
              <a:spcBef>
                <a:spcPts val="1200"/>
              </a:spcBef>
              <a:spcAft>
                <a:spcPts val="0"/>
              </a:spcAft>
              <a:buClr>
                <a:schemeClr val="lt1"/>
              </a:buClr>
              <a:buSzPts val="1100"/>
              <a:buFont typeface="Arial"/>
              <a:buNone/>
            </a:pPr>
            <a:r>
              <a:rPr b="1" lang="en" sz="2800">
                <a:latin typeface="Arial"/>
                <a:ea typeface="Arial"/>
                <a:cs typeface="Arial"/>
                <a:sym typeface="Arial"/>
              </a:rPr>
              <a:t>Break</a:t>
            </a:r>
            <a:endParaRPr sz="2800">
              <a:latin typeface="Arial"/>
              <a:ea typeface="Arial"/>
              <a:cs typeface="Arial"/>
              <a:sym typeface="Arial"/>
            </a:endParaRPr>
          </a:p>
          <a:p>
            <a:pPr indent="0" lvl="0" marL="0" rtl="0" algn="ctr">
              <a:spcBef>
                <a:spcPts val="1200"/>
              </a:spcBef>
              <a:spcAft>
                <a:spcPts val="0"/>
              </a:spcAft>
              <a:buNone/>
            </a:pPr>
            <a:r>
              <a:t/>
            </a:r>
            <a:endParaRPr/>
          </a:p>
        </p:txBody>
      </p:sp>
      <p:sp>
        <p:nvSpPr>
          <p:cNvPr id="642" name="Google Shape;642;p90"/>
          <p:cNvSpPr txBox="1"/>
          <p:nvPr/>
        </p:nvSpPr>
        <p:spPr>
          <a:xfrm>
            <a:off x="3116650" y="4051625"/>
            <a:ext cx="30000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Barlow Light"/>
                <a:ea typeface="Barlow Light"/>
                <a:cs typeface="Barlow Light"/>
                <a:sym typeface="Barlow Light"/>
              </a:rPr>
              <a:t>15 minutes</a:t>
            </a:r>
            <a:endParaRPr sz="1100">
              <a:solidFill>
                <a:schemeClr val="dk1"/>
              </a:solidFill>
              <a:latin typeface="Barlow Light"/>
              <a:ea typeface="Barlow Light"/>
              <a:cs typeface="Barlow Light"/>
              <a:sym typeface="Barlow Light"/>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91"/>
          <p:cNvSpPr txBox="1"/>
          <p:nvPr>
            <p:ph type="title"/>
          </p:nvPr>
        </p:nvSpPr>
        <p:spPr>
          <a:xfrm>
            <a:off x="697350" y="3529025"/>
            <a:ext cx="7749300" cy="876600"/>
          </a:xfrm>
          <a:prstGeom prst="rect">
            <a:avLst/>
          </a:prstGeom>
        </p:spPr>
        <p:txBody>
          <a:bodyPr anchorCtr="0" anchor="ctr" bIns="91425" lIns="91425" spcFirstLastPara="1" rIns="91425" wrap="square" tIns="91425">
            <a:noAutofit/>
          </a:bodyPr>
          <a:lstStyle/>
          <a:p>
            <a:pPr indent="0" lvl="0" marL="0" rtl="0" algn="ctr">
              <a:lnSpc>
                <a:spcPct val="115000"/>
              </a:lnSpc>
              <a:spcBef>
                <a:spcPts val="1200"/>
              </a:spcBef>
              <a:spcAft>
                <a:spcPts val="0"/>
              </a:spcAft>
              <a:buClr>
                <a:schemeClr val="lt1"/>
              </a:buClr>
              <a:buSzPts val="1100"/>
              <a:buFont typeface="Arial"/>
              <a:buNone/>
            </a:pPr>
            <a:r>
              <a:rPr b="1" lang="en" sz="3000">
                <a:solidFill>
                  <a:srgbClr val="222222"/>
                </a:solidFill>
                <a:latin typeface="Times New Roman"/>
                <a:ea typeface="Times New Roman"/>
                <a:cs typeface="Times New Roman"/>
                <a:sym typeface="Times New Roman"/>
              </a:rPr>
              <a:t>Transformer Models and Multimodal Data</a:t>
            </a:r>
            <a:endParaRPr sz="3000">
              <a:solidFill>
                <a:srgbClr val="222222"/>
              </a:solidFill>
              <a:latin typeface="Times New Roman"/>
              <a:ea typeface="Times New Roman"/>
              <a:cs typeface="Times New Roman"/>
              <a:sym typeface="Times New Roman"/>
            </a:endParaRPr>
          </a:p>
          <a:p>
            <a:pPr indent="0" lvl="0" marL="0" rtl="0" algn="ctr">
              <a:spcBef>
                <a:spcPts val="1200"/>
              </a:spcBef>
              <a:spcAft>
                <a:spcPts val="0"/>
              </a:spcAft>
              <a:buNone/>
            </a:pPr>
            <a:r>
              <a:t/>
            </a:r>
            <a:endParaRPr/>
          </a:p>
        </p:txBody>
      </p:sp>
      <p:sp>
        <p:nvSpPr>
          <p:cNvPr id="648" name="Google Shape;648;p91"/>
          <p:cNvSpPr txBox="1"/>
          <p:nvPr>
            <p:ph idx="2" type="title"/>
          </p:nvPr>
        </p:nvSpPr>
        <p:spPr>
          <a:xfrm>
            <a:off x="3278250" y="1194450"/>
            <a:ext cx="25875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22222"/>
                </a:solidFill>
              </a:rPr>
              <a:t>04</a:t>
            </a:r>
            <a:endParaRPr>
              <a:solidFill>
                <a:srgbClr val="222222"/>
              </a:solidFill>
            </a:endParaRPr>
          </a:p>
        </p:txBody>
      </p:sp>
      <p:sp>
        <p:nvSpPr>
          <p:cNvPr id="649" name="Google Shape;649;p91"/>
          <p:cNvSpPr txBox="1"/>
          <p:nvPr>
            <p:ph idx="4294967295" type="body"/>
          </p:nvPr>
        </p:nvSpPr>
        <p:spPr>
          <a:xfrm>
            <a:off x="1120650" y="4172400"/>
            <a:ext cx="6902700" cy="876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100"/>
              <a:t>Introduction to Transformers</a:t>
            </a:r>
            <a:endParaRPr sz="1100"/>
          </a:p>
          <a:p>
            <a:pPr indent="0" lvl="0" marL="0" rtl="0" algn="ctr">
              <a:spcBef>
                <a:spcPts val="0"/>
              </a:spcBef>
              <a:spcAft>
                <a:spcPts val="0"/>
              </a:spcAft>
              <a:buNone/>
            </a:pPr>
            <a:r>
              <a:rPr lang="en" sz="1100"/>
              <a:t>Connecting Transformer Models with Multimodal Integration</a:t>
            </a:r>
            <a:endParaRPr sz="1100"/>
          </a:p>
          <a:p>
            <a:pPr indent="0" lvl="0" marL="0" rtl="0" algn="ctr">
              <a:spcBef>
                <a:spcPts val="0"/>
              </a:spcBef>
              <a:spcAft>
                <a:spcPts val="0"/>
              </a:spcAft>
              <a:buNone/>
            </a:pPr>
            <a:r>
              <a:rPr lang="en" sz="1100"/>
              <a:t>Exercise 2</a:t>
            </a:r>
            <a:endParaRPr sz="11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92"/>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500">
                <a:latin typeface="Times New Roman"/>
                <a:ea typeface="Times New Roman"/>
                <a:cs typeface="Times New Roman"/>
                <a:sym typeface="Times New Roman"/>
              </a:rPr>
              <a:t>Introduction to Transformer Models</a:t>
            </a:r>
            <a:endParaRPr sz="2500">
              <a:latin typeface="Times New Roman"/>
              <a:ea typeface="Times New Roman"/>
              <a:cs typeface="Times New Roman"/>
              <a:sym typeface="Times New Roman"/>
            </a:endParaRPr>
          </a:p>
        </p:txBody>
      </p:sp>
      <p:sp>
        <p:nvSpPr>
          <p:cNvPr id="655" name="Google Shape;655;p92"/>
          <p:cNvSpPr txBox="1"/>
          <p:nvPr>
            <p:ph idx="1" type="body"/>
          </p:nvPr>
        </p:nvSpPr>
        <p:spPr>
          <a:xfrm>
            <a:off x="311700" y="1000075"/>
            <a:ext cx="8520600" cy="3837900"/>
          </a:xfrm>
          <a:prstGeom prst="rect">
            <a:avLst/>
          </a:prstGeom>
        </p:spPr>
        <p:txBody>
          <a:bodyPr anchorCtr="0" anchor="t" bIns="91425" lIns="91425" spcFirstLastPara="1" rIns="91425" wrap="square" tIns="91425">
            <a:noAutofit/>
          </a:bodyPr>
          <a:lstStyle/>
          <a:p>
            <a:pPr indent="-304800" lvl="0" marL="457200" rtl="0" algn="l">
              <a:spcBef>
                <a:spcPts val="120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What is a Transformer?</a:t>
            </a:r>
            <a:endParaRPr b="1"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 deep learning architecture introduced by Vaswani et al. (2017).</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Designed primarily for natural language processing, but now applied to various data types.</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Known for its ability to capture long-range dependencies and contextual information.</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Key Concept: Self-Attention</a:t>
            </a:r>
            <a:endParaRPr b="1"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Allows each position in a sequence to attend to every other position.</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Learns which parts of the input sequence are most relevant to each token.</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Improves parallelization and reduces the limitations of sequential processing.</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Why Transformers Matter</a:t>
            </a:r>
            <a:endParaRPr b="1"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Scalability:</a:t>
            </a:r>
            <a:r>
              <a:rPr lang="en" sz="1200">
                <a:solidFill>
                  <a:schemeClr val="dk1"/>
                </a:solidFill>
                <a:latin typeface="Times New Roman"/>
                <a:ea typeface="Times New Roman"/>
                <a:cs typeface="Times New Roman"/>
                <a:sym typeface="Times New Roman"/>
              </a:rPr>
              <a:t> Easily parallelizable, making it effective for large datasets.</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Adaptability:</a:t>
            </a:r>
            <a:r>
              <a:rPr lang="en" sz="1200">
                <a:solidFill>
                  <a:schemeClr val="dk1"/>
                </a:solidFill>
                <a:latin typeface="Times New Roman"/>
                <a:ea typeface="Times New Roman"/>
                <a:cs typeface="Times New Roman"/>
                <a:sym typeface="Times New Roman"/>
              </a:rPr>
              <a:t> Extended to handle multimodal inputs (text, images, genomic data).</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Performance:</a:t>
            </a:r>
            <a:r>
              <a:rPr lang="en" sz="1200">
                <a:solidFill>
                  <a:schemeClr val="dk1"/>
                </a:solidFill>
                <a:latin typeface="Times New Roman"/>
                <a:ea typeface="Times New Roman"/>
                <a:cs typeface="Times New Roman"/>
                <a:sym typeface="Times New Roman"/>
              </a:rPr>
              <a:t> State-of-the-art results in many domains, including language, vision, and speech.</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Relevance to Precision Medicine</a:t>
            </a:r>
            <a:endParaRPr b="1"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Integration of Diverse Data:</a:t>
            </a:r>
            <a:r>
              <a:rPr lang="en" sz="1200">
                <a:solidFill>
                  <a:schemeClr val="dk1"/>
                </a:solidFill>
                <a:latin typeface="Times New Roman"/>
                <a:ea typeface="Times New Roman"/>
                <a:cs typeface="Times New Roman"/>
                <a:sym typeface="Times New Roman"/>
              </a:rPr>
              <a:t> Transformers can fuse structured (genomic, clinical) and unstructured (text, imaging) data.</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Personalized Insights:</a:t>
            </a:r>
            <a:r>
              <a:rPr lang="en" sz="1200">
                <a:solidFill>
                  <a:schemeClr val="dk1"/>
                </a:solidFill>
                <a:latin typeface="Times New Roman"/>
                <a:ea typeface="Times New Roman"/>
                <a:cs typeface="Times New Roman"/>
                <a:sym typeface="Times New Roman"/>
              </a:rPr>
              <a:t> Self-attention can highlight relevant data for individualized treatment recommendations.</a:t>
            </a:r>
            <a:endParaRPr sz="1200">
              <a:solidFill>
                <a:schemeClr val="dk1"/>
              </a:solidFill>
              <a:latin typeface="Times New Roman"/>
              <a:ea typeface="Times New Roman"/>
              <a:cs typeface="Times New Roman"/>
              <a:sym typeface="Times New Roman"/>
            </a:endParaRPr>
          </a:p>
          <a:p>
            <a:pPr indent="-304800" lvl="1" marL="914400" rtl="0" algn="l">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Accelerated Discovery:</a:t>
            </a:r>
            <a:r>
              <a:rPr lang="en" sz="1200">
                <a:solidFill>
                  <a:schemeClr val="dk1"/>
                </a:solidFill>
                <a:latin typeface="Times New Roman"/>
                <a:ea typeface="Times New Roman"/>
                <a:cs typeface="Times New Roman"/>
                <a:sym typeface="Times New Roman"/>
              </a:rPr>
              <a:t> Enables more efficient analysis of complex biomedical information.</a:t>
            </a:r>
            <a:endParaRPr b="1" sz="1200">
              <a:solidFill>
                <a:schemeClr val="dk1"/>
              </a:solidFill>
              <a:latin typeface="Times New Roman"/>
              <a:ea typeface="Times New Roman"/>
              <a:cs typeface="Times New Roman"/>
              <a:sym typeface="Times New Roman"/>
            </a:endParaRPr>
          </a:p>
        </p:txBody>
      </p:sp>
      <p:sp>
        <p:nvSpPr>
          <p:cNvPr id="656" name="Google Shape;656;p92"/>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9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dk1"/>
              </a:buClr>
              <a:buSzPts val="1100"/>
              <a:buFont typeface="Arial"/>
              <a:buNone/>
            </a:pPr>
            <a:r>
              <a:rPr lang="en" sz="2500">
                <a:latin typeface="Times New Roman"/>
                <a:ea typeface="Times New Roman"/>
                <a:cs typeface="Times New Roman"/>
                <a:sym typeface="Times New Roman"/>
              </a:rPr>
              <a:t>Connecting Transformer Models with Multimodal Integration</a:t>
            </a:r>
            <a:endParaRPr sz="2500">
              <a:latin typeface="Times New Roman"/>
              <a:ea typeface="Times New Roman"/>
              <a:cs typeface="Times New Roman"/>
              <a:sym typeface="Times New Roman"/>
            </a:endParaRPr>
          </a:p>
        </p:txBody>
      </p:sp>
      <p:sp>
        <p:nvSpPr>
          <p:cNvPr id="662" name="Google Shape;662;p93"/>
          <p:cNvSpPr txBox="1"/>
          <p:nvPr>
            <p:ph idx="1" type="body"/>
          </p:nvPr>
        </p:nvSpPr>
        <p:spPr>
          <a:xfrm>
            <a:off x="311700" y="1228675"/>
            <a:ext cx="7915800" cy="3516900"/>
          </a:xfrm>
          <a:prstGeom prst="rect">
            <a:avLst/>
          </a:prstGeom>
        </p:spPr>
        <p:txBody>
          <a:bodyPr anchorCtr="0" anchor="t" bIns="91425" lIns="91425" spcFirstLastPara="1" rIns="91425" wrap="square" tIns="91425">
            <a:noAutofit/>
          </a:bodyPr>
          <a:lstStyle/>
          <a:p>
            <a:pPr indent="-304800" lvl="0" marL="457200" rtl="0" algn="l">
              <a:lnSpc>
                <a:spcPct val="95000"/>
              </a:lnSpc>
              <a:spcBef>
                <a:spcPts val="120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Multimodal ML Model: </a:t>
            </a:r>
            <a:r>
              <a:rPr lang="en" sz="1200">
                <a:solidFill>
                  <a:schemeClr val="dk1"/>
                </a:solidFill>
                <a:latin typeface="Times New Roman"/>
                <a:ea typeface="Times New Roman"/>
                <a:cs typeface="Times New Roman"/>
                <a:sym typeface="Times New Roman"/>
              </a:rPr>
              <a:t>Transformers can ingest various data types (text, images, omics) via specialized embeddings and unified attention layers.</a:t>
            </a:r>
            <a:endParaRPr sz="1200">
              <a:solidFill>
                <a:schemeClr val="dk1"/>
              </a:solidFill>
              <a:latin typeface="Times New Roman"/>
              <a:ea typeface="Times New Roman"/>
              <a:cs typeface="Times New Roman"/>
              <a:sym typeface="Times New Roman"/>
            </a:endParaRPr>
          </a:p>
          <a:p>
            <a:pPr indent="-304800" lvl="0" marL="457200" rtl="0" algn="l">
              <a:lnSpc>
                <a:spcPct val="9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Late Fusion: </a:t>
            </a:r>
            <a:r>
              <a:rPr lang="en" sz="1200">
                <a:solidFill>
                  <a:schemeClr val="dk1"/>
                </a:solidFill>
                <a:latin typeface="Times New Roman"/>
                <a:ea typeface="Times New Roman"/>
                <a:cs typeface="Times New Roman"/>
                <a:sym typeface="Times New Roman"/>
              </a:rPr>
              <a:t>Separate encoders for each modality feed into a Transformer-based attention or final dense layers, aligning with late-fusion strategies.</a:t>
            </a:r>
            <a:endParaRPr sz="1200">
              <a:solidFill>
                <a:schemeClr val="dk1"/>
              </a:solidFill>
              <a:latin typeface="Times New Roman"/>
              <a:ea typeface="Times New Roman"/>
              <a:cs typeface="Times New Roman"/>
              <a:sym typeface="Times New Roman"/>
            </a:endParaRPr>
          </a:p>
          <a:p>
            <a:pPr indent="-304800" lvl="0" marL="457200" rtl="0" algn="l">
              <a:lnSpc>
                <a:spcPct val="9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Bayesian Approaches: </a:t>
            </a:r>
            <a:r>
              <a:rPr lang="en" sz="1200">
                <a:solidFill>
                  <a:schemeClr val="dk1"/>
                </a:solidFill>
                <a:latin typeface="Times New Roman"/>
                <a:ea typeface="Times New Roman"/>
                <a:cs typeface="Times New Roman"/>
                <a:sym typeface="Times New Roman"/>
              </a:rPr>
              <a:t>Prior biomarker knowledge can guide Transformers via specialized attention masks or parameter initialization, enabling adaptive model updates.</a:t>
            </a:r>
            <a:endParaRPr sz="1200">
              <a:solidFill>
                <a:schemeClr val="dk1"/>
              </a:solidFill>
              <a:latin typeface="Times New Roman"/>
              <a:ea typeface="Times New Roman"/>
              <a:cs typeface="Times New Roman"/>
              <a:sym typeface="Times New Roman"/>
            </a:endParaRPr>
          </a:p>
          <a:p>
            <a:pPr indent="-304800" lvl="0" marL="457200" rtl="0" algn="l">
              <a:lnSpc>
                <a:spcPct val="9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Preprocessing: </a:t>
            </a:r>
            <a:r>
              <a:rPr lang="en" sz="1200">
                <a:solidFill>
                  <a:schemeClr val="dk1"/>
                </a:solidFill>
                <a:latin typeface="Times New Roman"/>
                <a:ea typeface="Times New Roman"/>
                <a:cs typeface="Times New Roman"/>
                <a:sym typeface="Times New Roman"/>
              </a:rPr>
              <a:t>Standardizing and cleaning inputs is vital for accurate embeddings, ensuring reliable representations across data types.</a:t>
            </a:r>
            <a:endParaRPr sz="1200">
              <a:solidFill>
                <a:schemeClr val="dk1"/>
              </a:solidFill>
              <a:latin typeface="Times New Roman"/>
              <a:ea typeface="Times New Roman"/>
              <a:cs typeface="Times New Roman"/>
              <a:sym typeface="Times New Roman"/>
            </a:endParaRPr>
          </a:p>
          <a:p>
            <a:pPr indent="-304800" lvl="0" marL="457200" rtl="0" algn="l">
              <a:lnSpc>
                <a:spcPct val="9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Collaborative Frameworks: </a:t>
            </a:r>
            <a:r>
              <a:rPr lang="en" sz="1200">
                <a:solidFill>
                  <a:schemeClr val="dk1"/>
                </a:solidFill>
                <a:latin typeface="Times New Roman"/>
                <a:ea typeface="Times New Roman"/>
                <a:cs typeface="Times New Roman"/>
                <a:sym typeface="Times New Roman"/>
              </a:rPr>
              <a:t>Cross-disciplinary teams determine what modalities to include and how to encode them, maximizing Transformers’ effectiveness for clinical insights.</a:t>
            </a:r>
            <a:endParaRPr sz="1200">
              <a:solidFill>
                <a:schemeClr val="dk1"/>
              </a:solidFill>
              <a:latin typeface="Times New Roman"/>
              <a:ea typeface="Times New Roman"/>
              <a:cs typeface="Times New Roman"/>
              <a:sym typeface="Times New Roman"/>
            </a:endParaRPr>
          </a:p>
          <a:p>
            <a:pPr indent="-304800" lvl="0" marL="457200" rtl="0" algn="l">
              <a:lnSpc>
                <a:spcPct val="95000"/>
              </a:lnSpc>
              <a:spcBef>
                <a:spcPts val="0"/>
              </a:spcBef>
              <a:spcAft>
                <a:spcPts val="0"/>
              </a:spcAft>
              <a:buClr>
                <a:schemeClr val="dk1"/>
              </a:buClr>
              <a:buSzPts val="1200"/>
              <a:buFont typeface="Times New Roman"/>
              <a:buAutoNum type="arabicPeriod"/>
            </a:pPr>
            <a:r>
              <a:rPr b="1" lang="en" sz="1200">
                <a:solidFill>
                  <a:schemeClr val="dk1"/>
                </a:solidFill>
                <a:latin typeface="Times New Roman"/>
                <a:ea typeface="Times New Roman"/>
                <a:cs typeface="Times New Roman"/>
                <a:sym typeface="Times New Roman"/>
              </a:rPr>
              <a:t>Data Stewardship and Governance: </a:t>
            </a:r>
            <a:r>
              <a:rPr lang="en" sz="1200">
                <a:solidFill>
                  <a:schemeClr val="dk1"/>
                </a:solidFill>
                <a:latin typeface="Times New Roman"/>
                <a:ea typeface="Times New Roman"/>
                <a:cs typeface="Times New Roman"/>
                <a:sym typeface="Times New Roman"/>
              </a:rPr>
              <a:t>Secure data handling (HIPAA, GDPR) is critical, given Transformers typically require large, sensitive patient datasets for robust training.</a:t>
            </a:r>
            <a:endParaRPr sz="1200">
              <a:solidFill>
                <a:schemeClr val="dk1"/>
              </a:solidFill>
              <a:latin typeface="Times New Roman"/>
              <a:ea typeface="Times New Roman"/>
              <a:cs typeface="Times New Roman"/>
              <a:sym typeface="Times New Roman"/>
            </a:endParaRPr>
          </a:p>
          <a:p>
            <a:pPr indent="0" lvl="0" marL="0" rtl="0" algn="l">
              <a:lnSpc>
                <a:spcPct val="95000"/>
              </a:lnSpc>
              <a:spcBef>
                <a:spcPts val="1200"/>
              </a:spcBef>
              <a:spcAft>
                <a:spcPts val="1200"/>
              </a:spcAft>
              <a:buSzPts val="935"/>
              <a:buNone/>
            </a:pPr>
            <a:r>
              <a:t/>
            </a:r>
            <a:endParaRPr sz="1200">
              <a:latin typeface="Times New Roman"/>
              <a:ea typeface="Times New Roman"/>
              <a:cs typeface="Times New Roman"/>
              <a:sym typeface="Times New Roman"/>
            </a:endParaRPr>
          </a:p>
        </p:txBody>
      </p:sp>
      <p:sp>
        <p:nvSpPr>
          <p:cNvPr id="663" name="Google Shape;663;p93"/>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7" name="Shape 667"/>
        <p:cNvGrpSpPr/>
        <p:nvPr/>
      </p:nvGrpSpPr>
      <p:grpSpPr>
        <a:xfrm>
          <a:off x="0" y="0"/>
          <a:ext cx="0" cy="0"/>
          <a:chOff x="0" y="0"/>
          <a:chExt cx="0" cy="0"/>
        </a:xfrm>
      </p:grpSpPr>
      <p:sp>
        <p:nvSpPr>
          <p:cNvPr id="668" name="Google Shape;668;p94"/>
          <p:cNvSpPr txBox="1"/>
          <p:nvPr>
            <p:ph type="title"/>
          </p:nvPr>
        </p:nvSpPr>
        <p:spPr>
          <a:xfrm>
            <a:off x="311700" y="2285400"/>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latin typeface="Times New Roman"/>
                <a:ea typeface="Times New Roman"/>
                <a:cs typeface="Times New Roman"/>
                <a:sym typeface="Times New Roman"/>
              </a:rPr>
              <a:t>Exercise 2: </a:t>
            </a:r>
            <a:r>
              <a:rPr lang="en" sz="2244">
                <a:latin typeface="Times New Roman"/>
                <a:ea typeface="Times New Roman"/>
                <a:cs typeface="Times New Roman"/>
                <a:sym typeface="Times New Roman"/>
              </a:rPr>
              <a:t>transformer_based_late_fusion_for_multimodal_precision_medicine.py</a:t>
            </a:r>
            <a:endParaRPr sz="2244">
              <a:latin typeface="Times New Roman"/>
              <a:ea typeface="Times New Roman"/>
              <a:cs typeface="Times New Roman"/>
              <a:sym typeface="Times New Roman"/>
            </a:endParaRPr>
          </a:p>
        </p:txBody>
      </p:sp>
      <p:sp>
        <p:nvSpPr>
          <p:cNvPr id="669" name="Google Shape;669;p94"/>
          <p:cNvSpPr txBox="1"/>
          <p:nvPr/>
        </p:nvSpPr>
        <p:spPr>
          <a:xfrm>
            <a:off x="311700" y="4176750"/>
            <a:ext cx="8780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lt1"/>
                </a:solidFill>
                <a:latin typeface="Times New Roman"/>
                <a:ea typeface="Times New Roman"/>
                <a:cs typeface="Times New Roman"/>
                <a:sym typeface="Times New Roman"/>
                <a:hlinkClick r:id="rId3">
                  <a:extLst>
                    <a:ext uri="{A12FA001-AC4F-418D-AE19-62706E023703}">
                      <ahyp:hlinkClr val="tx"/>
                    </a:ext>
                  </a:extLst>
                </a:hlinkClick>
              </a:rPr>
              <a:t>GLBIO-2025/transformer_based_late_fusion_for_multimodal_precision_medicine.py at main · maese005/GLBIO-2025</a:t>
            </a:r>
            <a:endParaRPr sz="1200">
              <a:solidFill>
                <a:schemeClr val="lt1"/>
              </a:solidFill>
              <a:latin typeface="Times New Roman"/>
              <a:ea typeface="Times New Roman"/>
              <a:cs typeface="Times New Roman"/>
              <a:sym typeface="Times New Roman"/>
            </a:endParaRPr>
          </a:p>
        </p:txBody>
      </p:sp>
      <p:sp>
        <p:nvSpPr>
          <p:cNvPr id="670" name="Google Shape;670;p94"/>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95"/>
          <p:cNvSpPr txBox="1"/>
          <p:nvPr>
            <p:ph type="title"/>
          </p:nvPr>
        </p:nvSpPr>
        <p:spPr>
          <a:xfrm>
            <a:off x="311700" y="1402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latin typeface="Times New Roman"/>
                <a:ea typeface="Times New Roman"/>
                <a:cs typeface="Times New Roman"/>
                <a:sym typeface="Times New Roman"/>
              </a:rPr>
              <a:t>Step 1: Prepare Dummy Data</a:t>
            </a:r>
            <a:endParaRPr>
              <a:latin typeface="Times New Roman"/>
              <a:ea typeface="Times New Roman"/>
              <a:cs typeface="Times New Roman"/>
              <a:sym typeface="Times New Roman"/>
            </a:endParaRPr>
          </a:p>
          <a:p>
            <a:pPr indent="0" lvl="0" marL="0" rtl="0" algn="l">
              <a:spcBef>
                <a:spcPts val="0"/>
              </a:spcBef>
              <a:spcAft>
                <a:spcPts val="0"/>
              </a:spcAft>
              <a:buClr>
                <a:schemeClr val="dk1"/>
              </a:buClr>
              <a:buSzPct val="39285"/>
              <a:buFont typeface="Arial"/>
              <a:buNone/>
            </a:pPr>
            <a:r>
              <a:t/>
            </a:r>
            <a:endParaRPr/>
          </a:p>
          <a:p>
            <a:pPr indent="0" lvl="0" marL="0" rtl="0" algn="l">
              <a:spcBef>
                <a:spcPts val="0"/>
              </a:spcBef>
              <a:spcAft>
                <a:spcPts val="0"/>
              </a:spcAft>
              <a:buNone/>
            </a:pPr>
            <a:r>
              <a:t/>
            </a:r>
            <a:endParaRPr/>
          </a:p>
        </p:txBody>
      </p:sp>
      <p:sp>
        <p:nvSpPr>
          <p:cNvPr id="676" name="Google Shape;676;p95"/>
          <p:cNvSpPr txBox="1"/>
          <p:nvPr>
            <p:ph idx="1" type="body"/>
          </p:nvPr>
        </p:nvSpPr>
        <p:spPr>
          <a:xfrm>
            <a:off x="311700" y="619075"/>
            <a:ext cx="8520600" cy="34164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Clr>
                <a:schemeClr val="dk1"/>
              </a:buClr>
              <a:buSzPts val="275"/>
              <a:buFont typeface="Arial"/>
              <a:buNone/>
            </a:pPr>
            <a:r>
              <a:rPr b="1" lang="en" sz="950">
                <a:solidFill>
                  <a:schemeClr val="dk1"/>
                </a:solidFill>
                <a:highlight>
                  <a:srgbClr val="F4CCCC"/>
                </a:highlight>
                <a:latin typeface="Times New Roman"/>
                <a:ea typeface="Times New Roman"/>
                <a:cs typeface="Times New Roman"/>
                <a:sym typeface="Times New Roman"/>
              </a:rPr>
              <a:t># Example dummy data</a:t>
            </a:r>
            <a:endParaRPr b="1" sz="950">
              <a:solidFill>
                <a:schemeClr val="dk1"/>
              </a:solidFill>
              <a:highlight>
                <a:srgbClr val="F4CCCC"/>
              </a:highlight>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dummy_data = [</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"text": "Patient complains of persistent cough and moderate weight loss.",</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"genes": np.random.rand(50),  # 50-gene expression vector</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"label": 0</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"text": "Patient exhibits high fever and has a family history of lung cancer.",</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"genes": np.random.rand(50),</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"label": 1</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"text": "Patient shows improved appetite but has newly discovered lung nodule.",</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"genes": np.random.rand(50),</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"label": 0</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 ... more records ...</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class MultiModalDataset(Dataset):</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def __init__(self, data):</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self.data = data</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def __len__(self):</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return len(self.data)</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def __getitem__(self, idx):</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item = self.data[idx]</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text = item["text"]</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genes = item["genes"]</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label = item["label"]</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        return text, torch.tensor(genes, dtype=torch.float32), label</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b="1" lang="en" sz="950">
                <a:solidFill>
                  <a:schemeClr val="dk1"/>
                </a:solidFill>
                <a:highlight>
                  <a:srgbClr val="F4CCCC"/>
                </a:highlight>
                <a:latin typeface="Times New Roman"/>
                <a:ea typeface="Times New Roman"/>
                <a:cs typeface="Times New Roman"/>
                <a:sym typeface="Times New Roman"/>
              </a:rPr>
              <a:t># Create dataset and dataloader</a:t>
            </a:r>
            <a:endParaRPr b="1" sz="950">
              <a:solidFill>
                <a:schemeClr val="dk1"/>
              </a:solidFill>
              <a:highlight>
                <a:srgbClr val="F4CCCC"/>
              </a:highlight>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dataset = MultiModalDataset(dummy_data)</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Clr>
                <a:schemeClr val="dk1"/>
              </a:buClr>
              <a:buSzPts val="275"/>
              <a:buFont typeface="Arial"/>
              <a:buNone/>
            </a:pPr>
            <a:r>
              <a:rPr lang="en" sz="950">
                <a:solidFill>
                  <a:schemeClr val="dk1"/>
                </a:solidFill>
                <a:latin typeface="Times New Roman"/>
                <a:ea typeface="Times New Roman"/>
                <a:cs typeface="Times New Roman"/>
                <a:sym typeface="Times New Roman"/>
              </a:rPr>
              <a:t>dataloader = DataLoader(dataset, batch_size=2, shuffle=True)</a:t>
            </a:r>
            <a:endParaRPr sz="950">
              <a:solidFill>
                <a:schemeClr val="dk1"/>
              </a:solidFill>
              <a:latin typeface="Times New Roman"/>
              <a:ea typeface="Times New Roman"/>
              <a:cs typeface="Times New Roman"/>
              <a:sym typeface="Times New Roman"/>
            </a:endParaRPr>
          </a:p>
          <a:p>
            <a:pPr indent="0" lvl="0" marL="0" rtl="0" algn="l">
              <a:lnSpc>
                <a:spcPct val="80000"/>
              </a:lnSpc>
              <a:spcBef>
                <a:spcPts val="0"/>
              </a:spcBef>
              <a:spcAft>
                <a:spcPts val="0"/>
              </a:spcAft>
              <a:buSzPts val="275"/>
              <a:buNone/>
            </a:pPr>
            <a:r>
              <a:t/>
            </a:r>
            <a:endParaRPr sz="950">
              <a:solidFill>
                <a:schemeClr val="dk1"/>
              </a:solidFill>
              <a:latin typeface="Times New Roman"/>
              <a:ea typeface="Times New Roman"/>
              <a:cs typeface="Times New Roman"/>
              <a:sym typeface="Times New Roman"/>
            </a:endParaRPr>
          </a:p>
        </p:txBody>
      </p:sp>
      <p:sp>
        <p:nvSpPr>
          <p:cNvPr id="677" name="Google Shape;677;p95"/>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678" name="Google Shape;678;p95"/>
          <p:cNvPicPr preferRelativeResize="0"/>
          <p:nvPr/>
        </p:nvPicPr>
        <p:blipFill>
          <a:blip r:embed="rId3">
            <a:alphaModFix/>
          </a:blip>
          <a:stretch>
            <a:fillRect/>
          </a:stretch>
        </p:blipFill>
        <p:spPr>
          <a:xfrm>
            <a:off x="4927958" y="334375"/>
            <a:ext cx="3067267" cy="46009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6"/>
          <p:cNvSpPr txBox="1"/>
          <p:nvPr>
            <p:ph type="title"/>
          </p:nvPr>
        </p:nvSpPr>
        <p:spPr>
          <a:xfrm>
            <a:off x="311700" y="292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en">
                <a:solidFill>
                  <a:srgbClr val="222222"/>
                </a:solidFill>
                <a:latin typeface="Times New Roman"/>
                <a:ea typeface="Times New Roman"/>
                <a:cs typeface="Times New Roman"/>
                <a:sym typeface="Times New Roman"/>
              </a:rPr>
              <a:t>Step 2: Define the Late Fusion Model</a:t>
            </a:r>
            <a:endParaRPr>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684" name="Google Shape;684;p96"/>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
        <p:nvSpPr>
          <p:cNvPr id="685" name="Google Shape;685;p96"/>
          <p:cNvSpPr txBox="1"/>
          <p:nvPr/>
        </p:nvSpPr>
        <p:spPr>
          <a:xfrm>
            <a:off x="285700" y="1029475"/>
            <a:ext cx="4236900" cy="418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class MockTextTransformer(nn.Module):</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"""A stub representing a Transformer-based text encoder (like BERT)."""</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def __init__(self, vocab_size=1000, embed_dim=32, hidden_dim=64):</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super(MockTextTransformer, self).__init__()</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 Embedding + a small linear "Transformer" block for demonstration</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self.embedding = nn.Embedding(vocab_size, embed_dim)</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self.linear = nn.Linear(embed_dim, hidden_dim)</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def forward(self, token_ids):</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 In reality, you'd do attention, multi-head layers, etc.</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embedded = self.embedding(token_ids)  # [batch, seq_len, embed_dim]</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 We'll just take a mean pooling over the sequence dimension</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embedded_mean = embedded.mean(dim=1)  # [batch, embed_dim]</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output = torch.relu(self.linear(embedded_mean))  # [batch, hidden_dim]</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return output</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class GeneExpressionEncoder(nn.Module):</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"""Encode gene-expression vectors through a small MLP."""</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def __init__(self, input_dim=50, hidden_dim=32):</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super(GeneExpressionEncoder, self).__init__()</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self.fc1 = nn.Linear(input_dim, hidden_dim)</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def forward(self, x):</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 A single layer for demonstration</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return F.relu(self.fc1(x))</a:t>
            </a:r>
            <a:endParaRPr sz="1000">
              <a:latin typeface="Times New Roman"/>
              <a:ea typeface="Times New Roman"/>
              <a:cs typeface="Times New Roman"/>
              <a:sym typeface="Times New Roman"/>
            </a:endParaRPr>
          </a:p>
          <a:p>
            <a:pPr indent="0" lvl="0" marL="0" rtl="0" algn="l">
              <a:spcBef>
                <a:spcPts val="0"/>
              </a:spcBef>
              <a:spcAft>
                <a:spcPts val="0"/>
              </a:spcAft>
              <a:buNone/>
            </a:pPr>
            <a:r>
              <a:t/>
            </a:r>
            <a:endParaRPr sz="1000">
              <a:latin typeface="Times New Roman"/>
              <a:ea typeface="Times New Roman"/>
              <a:cs typeface="Times New Roman"/>
              <a:sym typeface="Times New Roman"/>
            </a:endParaRPr>
          </a:p>
        </p:txBody>
      </p:sp>
      <p:sp>
        <p:nvSpPr>
          <p:cNvPr id="686" name="Google Shape;686;p96"/>
          <p:cNvSpPr txBox="1"/>
          <p:nvPr/>
        </p:nvSpPr>
        <p:spPr>
          <a:xfrm>
            <a:off x="4434400" y="1001700"/>
            <a:ext cx="4046400" cy="3879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Times New Roman"/>
                <a:ea typeface="Times New Roman"/>
                <a:cs typeface="Times New Roman"/>
                <a:sym typeface="Times New Roman"/>
              </a:rPr>
              <a:t>class LateFusionModel(nn.Module):</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def __init__(self, text_hidden_dim=64, gene_hidden_dim=32, num_classes=2):</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super(LateFusionModel, self).__init__()</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 Mock transformer and gene MLP</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self.text_encoder = MockTextTransformer(hidden_dim=text_hidden_dim)</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self.gene_encoder = GeneExpressionEncoder(hidden_dim=gene_hidden_dim)</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spcBef>
                <a:spcPts val="0"/>
              </a:spcBef>
              <a:spcAft>
                <a:spcPts val="0"/>
              </a:spcAft>
              <a:buNone/>
            </a:pPr>
            <a:r>
              <a:rPr b="1" lang="en" sz="1000">
                <a:highlight>
                  <a:srgbClr val="F4CCCC"/>
                </a:highlight>
                <a:latin typeface="Times New Roman"/>
                <a:ea typeface="Times New Roman"/>
                <a:cs typeface="Times New Roman"/>
                <a:sym typeface="Times New Roman"/>
              </a:rPr>
              <a:t>        # Fusion layer: simply concatenate the encoded text + gene representations</a:t>
            </a:r>
            <a:endParaRPr b="1" sz="1000">
              <a:highlight>
                <a:srgbClr val="F4CCCC"/>
              </a:highlight>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fused_input_dim = text_hidden_dim + gene_hidden_dim</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self.fusion = nn.Linear(fused_input_dim, num_classes)</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def forward(self, token_ids, gene_vec):</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text_features = self.text_encoder(token_ids)</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gene_features = self.gene_encoder(gene_vec)</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spcBef>
                <a:spcPts val="0"/>
              </a:spcBef>
              <a:spcAft>
                <a:spcPts val="0"/>
              </a:spcAft>
              <a:buNone/>
            </a:pPr>
            <a:r>
              <a:rPr b="1" lang="en" sz="1000">
                <a:highlight>
                  <a:srgbClr val="F4CCCC"/>
                </a:highlight>
                <a:latin typeface="Times New Roman"/>
                <a:ea typeface="Times New Roman"/>
                <a:cs typeface="Times New Roman"/>
                <a:sym typeface="Times New Roman"/>
              </a:rPr>
              <a:t>        # Late-fusion: combine both representations</a:t>
            </a:r>
            <a:endParaRPr b="1" sz="1000">
              <a:highlight>
                <a:srgbClr val="F4CCCC"/>
              </a:highlight>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fused = torch.cat([text_features, gene_features], dim=1)</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output = self.fusion(fused)  # [batch_size, num_classes]</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a:t>
            </a:r>
            <a:endParaRPr sz="1000">
              <a:latin typeface="Times New Roman"/>
              <a:ea typeface="Times New Roman"/>
              <a:cs typeface="Times New Roman"/>
              <a:sym typeface="Times New Roman"/>
            </a:endParaRPr>
          </a:p>
          <a:p>
            <a:pPr indent="0" lvl="0" marL="0" rtl="0" algn="l">
              <a:spcBef>
                <a:spcPts val="0"/>
              </a:spcBef>
              <a:spcAft>
                <a:spcPts val="0"/>
              </a:spcAft>
              <a:buNone/>
            </a:pPr>
            <a:r>
              <a:rPr lang="en" sz="1000">
                <a:latin typeface="Times New Roman"/>
                <a:ea typeface="Times New Roman"/>
                <a:cs typeface="Times New Roman"/>
                <a:sym typeface="Times New Roman"/>
              </a:rPr>
              <a:t>        return output</a:t>
            </a:r>
            <a:endParaRPr sz="1000">
              <a:latin typeface="Times New Roman"/>
              <a:ea typeface="Times New Roman"/>
              <a:cs typeface="Times New Roman"/>
              <a:sym typeface="Times New Roman"/>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sp>
        <p:nvSpPr>
          <p:cNvPr id="691" name="Google Shape;691;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Step 3: Tokenize Text (Very Simplified)</a:t>
            </a:r>
            <a:endParaRPr>
              <a:latin typeface="Times New Roman"/>
              <a:ea typeface="Times New Roman"/>
              <a:cs typeface="Times New Roman"/>
              <a:sym typeface="Times New Roman"/>
            </a:endParaRPr>
          </a:p>
        </p:txBody>
      </p:sp>
      <p:sp>
        <p:nvSpPr>
          <p:cNvPr id="692" name="Google Shape;692;p97"/>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693" name="Google Shape;693;p97"/>
          <p:cNvPicPr preferRelativeResize="0"/>
          <p:nvPr/>
        </p:nvPicPr>
        <p:blipFill>
          <a:blip r:embed="rId3">
            <a:alphaModFix/>
          </a:blip>
          <a:stretch>
            <a:fillRect/>
          </a:stretch>
        </p:blipFill>
        <p:spPr>
          <a:xfrm>
            <a:off x="4572003" y="1065175"/>
            <a:ext cx="2547315" cy="3820973"/>
          </a:xfrm>
          <a:prstGeom prst="rect">
            <a:avLst/>
          </a:prstGeom>
          <a:noFill/>
          <a:ln>
            <a:noFill/>
          </a:ln>
        </p:spPr>
      </p:pic>
      <p:sp>
        <p:nvSpPr>
          <p:cNvPr id="694" name="Google Shape;694;p97"/>
          <p:cNvSpPr txBox="1"/>
          <p:nvPr/>
        </p:nvSpPr>
        <p:spPr>
          <a:xfrm>
            <a:off x="472025" y="1386425"/>
            <a:ext cx="39933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def mock_tokenize(text, max_len=16):</a:t>
            </a:r>
            <a:endParaRPr>
              <a:latin typeface="Times New Roman"/>
              <a:ea typeface="Times New Roman"/>
              <a:cs typeface="Times New Roman"/>
              <a:sym typeface="Times New Roman"/>
            </a:endParaRPr>
          </a:p>
          <a:p>
            <a:pPr indent="0" lvl="0" marL="0" rtl="0" algn="l">
              <a:spcBef>
                <a:spcPts val="0"/>
              </a:spcBef>
              <a:spcAft>
                <a:spcPts val="0"/>
              </a:spcAft>
              <a:buNone/>
            </a:pPr>
            <a:r>
              <a:rPr b="1" lang="en">
                <a:latin typeface="Times New Roman"/>
                <a:ea typeface="Times New Roman"/>
                <a:cs typeface="Times New Roman"/>
                <a:sym typeface="Times New Roman"/>
              </a:rPr>
              <a:t>    # Convert each character to an integer (NOT real-world practice!)</a:t>
            </a:r>
            <a:endParaRPr b="1">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tokens = [ord(c) % 1000 for c in text[:max_len]]</a:t>
            </a:r>
            <a:endParaRPr>
              <a:latin typeface="Times New Roman"/>
              <a:ea typeface="Times New Roman"/>
              <a:cs typeface="Times New Roman"/>
              <a:sym typeface="Times New Roman"/>
            </a:endParaRPr>
          </a:p>
          <a:p>
            <a:pPr indent="0" lvl="0" marL="0" rtl="0" algn="l">
              <a:spcBef>
                <a:spcPts val="0"/>
              </a:spcBef>
              <a:spcAft>
                <a:spcPts val="0"/>
              </a:spcAft>
              <a:buNone/>
            </a:pPr>
            <a:r>
              <a:rPr b="1" lang="en">
                <a:latin typeface="Times New Roman"/>
                <a:ea typeface="Times New Roman"/>
                <a:cs typeface="Times New Roman"/>
                <a:sym typeface="Times New Roman"/>
              </a:rPr>
              <a:t>    # Pad if necessary</a:t>
            </a:r>
            <a:endParaRPr b="1">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if len(tokens) &lt; max_len:</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tokens += [0] * (max_len - len(tokens))</a:t>
            </a:r>
            <a:endParaRPr>
              <a:latin typeface="Times New Roman"/>
              <a:ea typeface="Times New Roman"/>
              <a:cs typeface="Times New Roman"/>
              <a:sym typeface="Times New Roman"/>
            </a:endParaRPr>
          </a:p>
          <a:p>
            <a:pPr indent="0" lvl="0" marL="0" rtl="0" algn="l">
              <a:spcBef>
                <a:spcPts val="0"/>
              </a:spcBef>
              <a:spcAft>
                <a:spcPts val="0"/>
              </a:spcAft>
              <a:buNone/>
            </a:pPr>
            <a:r>
              <a:rPr lang="en">
                <a:latin typeface="Times New Roman"/>
                <a:ea typeface="Times New Roman"/>
                <a:cs typeface="Times New Roman"/>
                <a:sym typeface="Times New Roman"/>
              </a:rPr>
              <a:t>    return tokens</a:t>
            </a:r>
            <a:endParaRPr>
              <a:latin typeface="Times New Roman"/>
              <a:ea typeface="Times New Roman"/>
              <a:cs typeface="Times New Roman"/>
              <a:sym typeface="Times New Roman"/>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62"/>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222222"/>
                </a:solidFill>
                <a:latin typeface="Times New Roman"/>
                <a:ea typeface="Times New Roman"/>
                <a:cs typeface="Times New Roman"/>
                <a:sym typeface="Times New Roman"/>
              </a:rPr>
              <a:t>AGENDA</a:t>
            </a:r>
            <a:endParaRPr sz="2500">
              <a:solidFill>
                <a:srgbClr val="222222"/>
              </a:solidFill>
              <a:latin typeface="Times New Roman"/>
              <a:ea typeface="Times New Roman"/>
              <a:cs typeface="Times New Roman"/>
              <a:sym typeface="Times New Roman"/>
            </a:endParaRPr>
          </a:p>
        </p:txBody>
      </p:sp>
      <p:sp>
        <p:nvSpPr>
          <p:cNvPr id="404" name="Google Shape;404;p62"/>
          <p:cNvSpPr txBox="1"/>
          <p:nvPr>
            <p:ph idx="2" type="body"/>
          </p:nvPr>
        </p:nvSpPr>
        <p:spPr>
          <a:xfrm>
            <a:off x="289622" y="1237116"/>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rPr>
              <a:t>01</a:t>
            </a:r>
            <a:endParaRPr>
              <a:solidFill>
                <a:schemeClr val="dk1"/>
              </a:solidFill>
            </a:endParaRPr>
          </a:p>
        </p:txBody>
      </p:sp>
      <p:sp>
        <p:nvSpPr>
          <p:cNvPr id="405" name="Google Shape;405;p62"/>
          <p:cNvSpPr txBox="1"/>
          <p:nvPr>
            <p:ph idx="3" type="subTitle"/>
          </p:nvPr>
        </p:nvSpPr>
        <p:spPr>
          <a:xfrm>
            <a:off x="1201550" y="980263"/>
            <a:ext cx="3056700" cy="6543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1200"/>
              </a:spcAft>
              <a:buClr>
                <a:schemeClr val="lt1"/>
              </a:buClr>
              <a:buSzPts val="1100"/>
              <a:buFont typeface="Arial"/>
              <a:buNone/>
            </a:pPr>
            <a:r>
              <a:rPr lang="en"/>
              <a:t>Introduction to Multimodal AI in Precision Medicine</a:t>
            </a:r>
            <a:endParaRPr/>
          </a:p>
        </p:txBody>
      </p:sp>
      <p:sp>
        <p:nvSpPr>
          <p:cNvPr id="406" name="Google Shape;406;p62"/>
          <p:cNvSpPr txBox="1"/>
          <p:nvPr>
            <p:ph idx="4" type="body"/>
          </p:nvPr>
        </p:nvSpPr>
        <p:spPr>
          <a:xfrm>
            <a:off x="1280402" y="1654463"/>
            <a:ext cx="3206100" cy="1108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Barlow Light"/>
              <a:buAutoNum type="arabicPeriod"/>
            </a:pPr>
            <a:r>
              <a:rPr lang="en">
                <a:latin typeface="Barlow Light"/>
                <a:ea typeface="Barlow Light"/>
                <a:cs typeface="Barlow Light"/>
                <a:sym typeface="Barlow Light"/>
              </a:rPr>
              <a:t>What is Multimodal AI?</a:t>
            </a:r>
            <a:endParaRPr>
              <a:latin typeface="Barlow Light"/>
              <a:ea typeface="Barlow Light"/>
              <a:cs typeface="Barlow Light"/>
              <a:sym typeface="Barlow Light"/>
            </a:endParaRPr>
          </a:p>
          <a:p>
            <a:pPr indent="-298450" lvl="0" marL="457200" rtl="0" algn="l">
              <a:spcBef>
                <a:spcPts val="0"/>
              </a:spcBef>
              <a:spcAft>
                <a:spcPts val="0"/>
              </a:spcAft>
              <a:buSzPts val="1100"/>
              <a:buFont typeface="Barlow Light"/>
              <a:buAutoNum type="arabicPeriod"/>
            </a:pPr>
            <a:r>
              <a:rPr lang="en">
                <a:latin typeface="Barlow Light"/>
                <a:ea typeface="Barlow Light"/>
                <a:cs typeface="Barlow Light"/>
                <a:sym typeface="Barlow Light"/>
              </a:rPr>
              <a:t>What is Multimodal Data? </a:t>
            </a:r>
            <a:endParaRPr>
              <a:latin typeface="Barlow Light"/>
              <a:ea typeface="Barlow Light"/>
              <a:cs typeface="Barlow Light"/>
              <a:sym typeface="Barlow Light"/>
            </a:endParaRPr>
          </a:p>
          <a:p>
            <a:pPr indent="-298450" lvl="0" marL="457200" rtl="0" algn="l">
              <a:spcBef>
                <a:spcPts val="0"/>
              </a:spcBef>
              <a:spcAft>
                <a:spcPts val="0"/>
              </a:spcAft>
              <a:buSzPts val="1100"/>
              <a:buFont typeface="Barlow Light"/>
              <a:buAutoNum type="arabicPeriod"/>
            </a:pPr>
            <a:r>
              <a:rPr lang="en">
                <a:latin typeface="Barlow Light"/>
                <a:ea typeface="Barlow Light"/>
                <a:cs typeface="Barlow Light"/>
                <a:sym typeface="Barlow Light"/>
              </a:rPr>
              <a:t>What are Key Challenges of Multimodal Data?</a:t>
            </a:r>
            <a:endParaRPr/>
          </a:p>
        </p:txBody>
      </p:sp>
      <p:sp>
        <p:nvSpPr>
          <p:cNvPr id="407" name="Google Shape;407;p62"/>
          <p:cNvSpPr txBox="1"/>
          <p:nvPr>
            <p:ph idx="5" type="body"/>
          </p:nvPr>
        </p:nvSpPr>
        <p:spPr>
          <a:xfrm>
            <a:off x="302422" y="3533804"/>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rPr>
              <a:t>03</a:t>
            </a:r>
            <a:endParaRPr>
              <a:solidFill>
                <a:schemeClr val="dk1"/>
              </a:solidFill>
            </a:endParaRPr>
          </a:p>
        </p:txBody>
      </p:sp>
      <p:sp>
        <p:nvSpPr>
          <p:cNvPr id="408" name="Google Shape;408;p62"/>
          <p:cNvSpPr txBox="1"/>
          <p:nvPr>
            <p:ph idx="8" type="body"/>
          </p:nvPr>
        </p:nvSpPr>
        <p:spPr>
          <a:xfrm>
            <a:off x="321347" y="2461480"/>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rPr>
              <a:t>02</a:t>
            </a:r>
            <a:endParaRPr>
              <a:solidFill>
                <a:schemeClr val="dk1"/>
              </a:solidFill>
            </a:endParaRPr>
          </a:p>
        </p:txBody>
      </p:sp>
      <p:sp>
        <p:nvSpPr>
          <p:cNvPr id="409" name="Google Shape;409;p62"/>
          <p:cNvSpPr txBox="1"/>
          <p:nvPr>
            <p:ph idx="9" type="subTitle"/>
          </p:nvPr>
        </p:nvSpPr>
        <p:spPr>
          <a:xfrm>
            <a:off x="1233277" y="2461213"/>
            <a:ext cx="35328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Multimodal Data Integration</a:t>
            </a:r>
            <a:endParaRPr/>
          </a:p>
        </p:txBody>
      </p:sp>
      <p:sp>
        <p:nvSpPr>
          <p:cNvPr id="410" name="Google Shape;410;p62"/>
          <p:cNvSpPr txBox="1"/>
          <p:nvPr>
            <p:ph idx="13" type="body"/>
          </p:nvPr>
        </p:nvSpPr>
        <p:spPr>
          <a:xfrm>
            <a:off x="1247450" y="2724738"/>
            <a:ext cx="3349500" cy="654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Barlow Light"/>
              <a:buAutoNum type="arabicPeriod"/>
            </a:pPr>
            <a:r>
              <a:rPr lang="en">
                <a:latin typeface="Barlow Light"/>
                <a:ea typeface="Barlow Light"/>
                <a:cs typeface="Barlow Light"/>
                <a:sym typeface="Barlow Light"/>
              </a:rPr>
              <a:t> </a:t>
            </a:r>
            <a:r>
              <a:rPr lang="en">
                <a:latin typeface="Barlow Light"/>
                <a:ea typeface="Barlow Light"/>
                <a:cs typeface="Barlow Light"/>
                <a:sym typeface="Barlow Light"/>
              </a:rPr>
              <a:t>Methods and Strategies for Integrating Multimodal Data in Cancer Research</a:t>
            </a:r>
            <a:endParaRPr>
              <a:latin typeface="Barlow Light"/>
              <a:ea typeface="Barlow Light"/>
              <a:cs typeface="Barlow Light"/>
              <a:sym typeface="Barlow Light"/>
            </a:endParaRPr>
          </a:p>
          <a:p>
            <a:pPr indent="0" lvl="0" marL="914400" rtl="0" algn="l">
              <a:spcBef>
                <a:spcPts val="0"/>
              </a:spcBef>
              <a:spcAft>
                <a:spcPts val="0"/>
              </a:spcAft>
              <a:buNone/>
            </a:pPr>
            <a:r>
              <a:t/>
            </a:r>
            <a:endParaRPr/>
          </a:p>
        </p:txBody>
      </p:sp>
      <p:sp>
        <p:nvSpPr>
          <p:cNvPr id="411" name="Google Shape;411;p62"/>
          <p:cNvSpPr txBox="1"/>
          <p:nvPr>
            <p:ph idx="14" type="body"/>
          </p:nvPr>
        </p:nvSpPr>
        <p:spPr>
          <a:xfrm>
            <a:off x="4381031" y="1180479"/>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rPr>
              <a:t>04</a:t>
            </a:r>
            <a:endParaRPr>
              <a:solidFill>
                <a:schemeClr val="dk1"/>
              </a:solidFill>
            </a:endParaRPr>
          </a:p>
        </p:txBody>
      </p:sp>
      <p:sp>
        <p:nvSpPr>
          <p:cNvPr id="412" name="Google Shape;412;p62"/>
          <p:cNvSpPr txBox="1"/>
          <p:nvPr>
            <p:ph idx="15" type="subTitle"/>
          </p:nvPr>
        </p:nvSpPr>
        <p:spPr>
          <a:xfrm>
            <a:off x="5307130" y="1147854"/>
            <a:ext cx="23622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Transformer Models and Multimodal Data</a:t>
            </a:r>
            <a:endParaRPr/>
          </a:p>
        </p:txBody>
      </p:sp>
      <p:sp>
        <p:nvSpPr>
          <p:cNvPr id="413" name="Google Shape;413;p62"/>
          <p:cNvSpPr txBox="1"/>
          <p:nvPr>
            <p:ph idx="17" type="body"/>
          </p:nvPr>
        </p:nvSpPr>
        <p:spPr>
          <a:xfrm>
            <a:off x="4365581" y="2451266"/>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rPr>
              <a:t>05</a:t>
            </a:r>
            <a:endParaRPr>
              <a:solidFill>
                <a:schemeClr val="dk1"/>
              </a:solidFill>
            </a:endParaRPr>
          </a:p>
        </p:txBody>
      </p:sp>
      <p:sp>
        <p:nvSpPr>
          <p:cNvPr id="414" name="Google Shape;414;p62"/>
          <p:cNvSpPr txBox="1"/>
          <p:nvPr>
            <p:ph idx="18" type="subTitle"/>
          </p:nvPr>
        </p:nvSpPr>
        <p:spPr>
          <a:xfrm>
            <a:off x="5307124" y="2426252"/>
            <a:ext cx="28797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Graph Neural Networks and Multimodal Data</a:t>
            </a:r>
            <a:endParaRPr/>
          </a:p>
        </p:txBody>
      </p:sp>
      <p:sp>
        <p:nvSpPr>
          <p:cNvPr id="415" name="Google Shape;415;p62"/>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416" name="Google Shape;416;p62"/>
          <p:cNvSpPr txBox="1"/>
          <p:nvPr>
            <p:ph idx="9" type="subTitle"/>
          </p:nvPr>
        </p:nvSpPr>
        <p:spPr>
          <a:xfrm>
            <a:off x="1233277" y="3528013"/>
            <a:ext cx="3532800" cy="474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Literature Review</a:t>
            </a:r>
            <a:endParaRPr/>
          </a:p>
        </p:txBody>
      </p:sp>
      <p:sp>
        <p:nvSpPr>
          <p:cNvPr id="417" name="Google Shape;417;p62"/>
          <p:cNvSpPr txBox="1"/>
          <p:nvPr>
            <p:ph idx="13" type="body"/>
          </p:nvPr>
        </p:nvSpPr>
        <p:spPr>
          <a:xfrm>
            <a:off x="1247450" y="3791543"/>
            <a:ext cx="4278000" cy="654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Barlow Light"/>
              <a:buAutoNum type="arabicPeriod"/>
            </a:pPr>
            <a:r>
              <a:rPr lang="en">
                <a:latin typeface="Barlow Light"/>
                <a:ea typeface="Barlow Light"/>
                <a:cs typeface="Barlow Light"/>
                <a:sym typeface="Barlow Light"/>
              </a:rPr>
              <a:t>What Has Been Done Already?</a:t>
            </a:r>
            <a:endParaRPr>
              <a:latin typeface="Barlow Light"/>
              <a:ea typeface="Barlow Light"/>
              <a:cs typeface="Barlow Light"/>
              <a:sym typeface="Barlow Light"/>
            </a:endParaRPr>
          </a:p>
          <a:p>
            <a:pPr indent="-298450" lvl="0" marL="457200" rtl="0" algn="l">
              <a:spcBef>
                <a:spcPts val="0"/>
              </a:spcBef>
              <a:spcAft>
                <a:spcPts val="0"/>
              </a:spcAft>
              <a:buSzPts val="1100"/>
              <a:buFont typeface="Barlow Light"/>
              <a:buAutoNum type="arabicPeriod"/>
            </a:pPr>
            <a:r>
              <a:rPr lang="en">
                <a:latin typeface="Barlow Light"/>
                <a:ea typeface="Barlow Light"/>
                <a:cs typeface="Barlow Light"/>
                <a:sym typeface="Barlow Light"/>
              </a:rPr>
              <a:t>Let’s Dive Into Their Code</a:t>
            </a:r>
            <a:endParaRPr>
              <a:latin typeface="Barlow Light"/>
              <a:ea typeface="Barlow Light"/>
              <a:cs typeface="Barlow Light"/>
              <a:sym typeface="Barlow Light"/>
            </a:endParaRPr>
          </a:p>
          <a:p>
            <a:pPr indent="-298450" lvl="0" marL="457200" rtl="0" algn="l">
              <a:spcBef>
                <a:spcPts val="0"/>
              </a:spcBef>
              <a:spcAft>
                <a:spcPts val="0"/>
              </a:spcAft>
              <a:buSzPts val="1100"/>
              <a:buFont typeface="Barlow Light"/>
              <a:buAutoNum type="arabicPeriod"/>
            </a:pPr>
            <a:r>
              <a:rPr lang="en">
                <a:highlight>
                  <a:srgbClr val="F4CCCC"/>
                </a:highlight>
                <a:latin typeface="Barlow Light"/>
                <a:ea typeface="Barlow Light"/>
                <a:cs typeface="Barlow Light"/>
                <a:sym typeface="Barlow Light"/>
              </a:rPr>
              <a:t>Coding Exercise 1</a:t>
            </a:r>
            <a:endParaRPr>
              <a:highlight>
                <a:srgbClr val="F4CCCC"/>
              </a:highlight>
              <a:latin typeface="Barlow Light"/>
              <a:ea typeface="Barlow Light"/>
              <a:cs typeface="Barlow Light"/>
              <a:sym typeface="Barlow Light"/>
            </a:endParaRPr>
          </a:p>
          <a:p>
            <a:pPr indent="-298450" lvl="0" marL="457200" rtl="0" algn="l">
              <a:spcBef>
                <a:spcPts val="0"/>
              </a:spcBef>
              <a:spcAft>
                <a:spcPts val="0"/>
              </a:spcAft>
              <a:buSzPts val="1100"/>
              <a:buAutoNum type="arabicPeriod"/>
            </a:pPr>
            <a:r>
              <a:rPr b="1" lang="en"/>
              <a:t>Break (15 minutes)</a:t>
            </a:r>
            <a:endParaRPr b="1"/>
          </a:p>
          <a:p>
            <a:pPr indent="0" lvl="0" marL="914400" rtl="0" algn="l">
              <a:spcBef>
                <a:spcPts val="0"/>
              </a:spcBef>
              <a:spcAft>
                <a:spcPts val="0"/>
              </a:spcAft>
              <a:buNone/>
            </a:pPr>
            <a:r>
              <a:t/>
            </a:r>
            <a:endParaRPr/>
          </a:p>
        </p:txBody>
      </p:sp>
      <p:sp>
        <p:nvSpPr>
          <p:cNvPr id="418" name="Google Shape;418;p62"/>
          <p:cNvSpPr txBox="1"/>
          <p:nvPr>
            <p:ph idx="13" type="body"/>
          </p:nvPr>
        </p:nvSpPr>
        <p:spPr>
          <a:xfrm>
            <a:off x="5487325" y="1571099"/>
            <a:ext cx="3403800" cy="754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latin typeface="Barlow Light"/>
                <a:ea typeface="Barlow Light"/>
                <a:cs typeface="Barlow Light"/>
                <a:sym typeface="Barlow Light"/>
              </a:rPr>
              <a:t>Introduction to Transformer Models</a:t>
            </a:r>
            <a:endParaRPr>
              <a:latin typeface="Barlow Light"/>
              <a:ea typeface="Barlow Light"/>
              <a:cs typeface="Barlow Light"/>
              <a:sym typeface="Barlow Light"/>
            </a:endParaRPr>
          </a:p>
          <a:p>
            <a:pPr indent="-298450" lvl="0" marL="457200" rtl="0" algn="l">
              <a:spcBef>
                <a:spcPts val="0"/>
              </a:spcBef>
              <a:spcAft>
                <a:spcPts val="0"/>
              </a:spcAft>
              <a:buSzPts val="1100"/>
              <a:buFont typeface="Barlow Light"/>
              <a:buAutoNum type="arabicPeriod"/>
            </a:pPr>
            <a:r>
              <a:rPr lang="en">
                <a:latin typeface="Barlow Light"/>
                <a:ea typeface="Barlow Light"/>
                <a:cs typeface="Barlow Light"/>
                <a:sym typeface="Barlow Light"/>
              </a:rPr>
              <a:t>Connecting Transformer Models with Multimodal Integration</a:t>
            </a:r>
            <a:endParaRPr>
              <a:latin typeface="Barlow Light"/>
              <a:ea typeface="Barlow Light"/>
              <a:cs typeface="Barlow Light"/>
              <a:sym typeface="Barlow Light"/>
            </a:endParaRPr>
          </a:p>
          <a:p>
            <a:pPr indent="-298450" lvl="0" marL="457200" rtl="0" algn="l">
              <a:spcBef>
                <a:spcPts val="0"/>
              </a:spcBef>
              <a:spcAft>
                <a:spcPts val="0"/>
              </a:spcAft>
              <a:buSzPts val="1100"/>
              <a:buFont typeface="Barlow Light"/>
              <a:buAutoNum type="arabicPeriod"/>
            </a:pPr>
            <a:r>
              <a:rPr lang="en">
                <a:highlight>
                  <a:srgbClr val="F4CCCC"/>
                </a:highlight>
                <a:latin typeface="Barlow Light"/>
                <a:ea typeface="Barlow Light"/>
                <a:cs typeface="Barlow Light"/>
                <a:sym typeface="Barlow Light"/>
              </a:rPr>
              <a:t>Coding Exercise 2</a:t>
            </a:r>
            <a:endParaRPr>
              <a:highlight>
                <a:srgbClr val="F4CCCC"/>
              </a:highlight>
              <a:latin typeface="Barlow Light"/>
              <a:ea typeface="Barlow Light"/>
              <a:cs typeface="Barlow Light"/>
              <a:sym typeface="Barlow Light"/>
            </a:endParaRPr>
          </a:p>
        </p:txBody>
      </p:sp>
      <p:sp>
        <p:nvSpPr>
          <p:cNvPr id="419" name="Google Shape;419;p62"/>
          <p:cNvSpPr txBox="1"/>
          <p:nvPr>
            <p:ph idx="13" type="body"/>
          </p:nvPr>
        </p:nvSpPr>
        <p:spPr>
          <a:xfrm>
            <a:off x="5544375" y="2925274"/>
            <a:ext cx="3403800" cy="7542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rabicPeriod"/>
            </a:pPr>
            <a:r>
              <a:rPr lang="en">
                <a:latin typeface="Barlow Light"/>
                <a:ea typeface="Barlow Light"/>
                <a:cs typeface="Barlow Light"/>
                <a:sym typeface="Barlow Light"/>
              </a:rPr>
              <a:t>Introduction to Graph Neural Networks</a:t>
            </a:r>
            <a:endParaRPr>
              <a:latin typeface="Barlow Light"/>
              <a:ea typeface="Barlow Light"/>
              <a:cs typeface="Barlow Light"/>
              <a:sym typeface="Barlow Light"/>
            </a:endParaRPr>
          </a:p>
          <a:p>
            <a:pPr indent="-298450" lvl="0" marL="457200" rtl="0" algn="l">
              <a:spcBef>
                <a:spcPts val="0"/>
              </a:spcBef>
              <a:spcAft>
                <a:spcPts val="0"/>
              </a:spcAft>
              <a:buSzPts val="1100"/>
              <a:buFont typeface="Barlow Light"/>
              <a:buAutoNum type="arabicPeriod"/>
            </a:pPr>
            <a:r>
              <a:rPr lang="en">
                <a:latin typeface="Barlow Light"/>
                <a:ea typeface="Barlow Light"/>
                <a:cs typeface="Barlow Light"/>
                <a:sym typeface="Barlow Light"/>
              </a:rPr>
              <a:t>Connecting Graph Neural Networks with Multimodal Integration</a:t>
            </a:r>
            <a:endParaRPr>
              <a:latin typeface="Barlow Light"/>
              <a:ea typeface="Barlow Light"/>
              <a:cs typeface="Barlow Light"/>
              <a:sym typeface="Barlow Light"/>
            </a:endParaRPr>
          </a:p>
          <a:p>
            <a:pPr indent="-298450" lvl="0" marL="457200" rtl="0" algn="l">
              <a:spcBef>
                <a:spcPts val="0"/>
              </a:spcBef>
              <a:spcAft>
                <a:spcPts val="0"/>
              </a:spcAft>
              <a:buSzPts val="1100"/>
              <a:buFont typeface="Barlow Light"/>
              <a:buAutoNum type="arabicPeriod"/>
            </a:pPr>
            <a:r>
              <a:rPr lang="en">
                <a:highlight>
                  <a:srgbClr val="F4CCCC"/>
                </a:highlight>
                <a:latin typeface="Barlow Light"/>
                <a:ea typeface="Barlow Light"/>
                <a:cs typeface="Barlow Light"/>
                <a:sym typeface="Barlow Light"/>
              </a:rPr>
              <a:t>Coding Exercise 3</a:t>
            </a:r>
            <a:endParaRPr>
              <a:highlight>
                <a:srgbClr val="F4CCCC"/>
              </a:highlight>
              <a:latin typeface="Barlow Light"/>
              <a:ea typeface="Barlow Light"/>
              <a:cs typeface="Barlow Light"/>
              <a:sym typeface="Barlow Light"/>
            </a:endParaRPr>
          </a:p>
        </p:txBody>
      </p:sp>
      <p:sp>
        <p:nvSpPr>
          <p:cNvPr id="420" name="Google Shape;420;p62"/>
          <p:cNvSpPr txBox="1"/>
          <p:nvPr>
            <p:ph idx="17" type="body"/>
          </p:nvPr>
        </p:nvSpPr>
        <p:spPr>
          <a:xfrm>
            <a:off x="4410306" y="3672016"/>
            <a:ext cx="926100" cy="4740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solidFill>
                  <a:schemeClr val="dk1"/>
                </a:solidFill>
              </a:rPr>
              <a:t>06</a:t>
            </a:r>
            <a:endParaRPr>
              <a:solidFill>
                <a:schemeClr val="dk1"/>
              </a:solidFill>
            </a:endParaRPr>
          </a:p>
        </p:txBody>
      </p:sp>
      <p:sp>
        <p:nvSpPr>
          <p:cNvPr id="421" name="Google Shape;421;p62"/>
          <p:cNvSpPr txBox="1"/>
          <p:nvPr>
            <p:ph idx="18" type="subTitle"/>
          </p:nvPr>
        </p:nvSpPr>
        <p:spPr>
          <a:xfrm>
            <a:off x="5316149" y="3722877"/>
            <a:ext cx="2879700" cy="52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Closing</a:t>
            </a:r>
            <a:endParaRPr/>
          </a:p>
          <a:p>
            <a:pPr indent="-298450" lvl="0" marL="457200" rtl="0" algn="l">
              <a:spcBef>
                <a:spcPts val="0"/>
              </a:spcBef>
              <a:spcAft>
                <a:spcPts val="0"/>
              </a:spcAft>
              <a:buSzPts val="1100"/>
              <a:buFont typeface="Barlow"/>
              <a:buAutoNum type="arabicPeriod"/>
            </a:pPr>
            <a:r>
              <a:rPr b="1" lang="en" sz="1100">
                <a:latin typeface="Barlow"/>
                <a:ea typeface="Barlow"/>
                <a:cs typeface="Barlow"/>
                <a:sym typeface="Barlow"/>
              </a:rPr>
              <a:t>Q&amp;A / work session (30 minutes)</a:t>
            </a:r>
            <a:endParaRPr b="1">
              <a:latin typeface="Hepta Slab"/>
              <a:ea typeface="Hepta Slab"/>
              <a:cs typeface="Hepta Slab"/>
              <a:sym typeface="Hepta Slab"/>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8" name="Shape 698"/>
        <p:cNvGrpSpPr/>
        <p:nvPr/>
      </p:nvGrpSpPr>
      <p:grpSpPr>
        <a:xfrm>
          <a:off x="0" y="0"/>
          <a:ext cx="0" cy="0"/>
          <a:chOff x="0" y="0"/>
          <a:chExt cx="0" cy="0"/>
        </a:xfrm>
      </p:grpSpPr>
      <p:sp>
        <p:nvSpPr>
          <p:cNvPr id="699" name="Google Shape;699;p9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500">
                <a:solidFill>
                  <a:srgbClr val="222222"/>
                </a:solidFill>
                <a:latin typeface="Times New Roman"/>
                <a:ea typeface="Times New Roman"/>
                <a:cs typeface="Times New Roman"/>
                <a:sym typeface="Times New Roman"/>
              </a:rPr>
              <a:t>Step 4: Training Loop (Conceptual)</a:t>
            </a:r>
            <a:endParaRPr sz="2500">
              <a:solidFill>
                <a:srgbClr val="222222"/>
              </a:solidFill>
              <a:latin typeface="Times New Roman"/>
              <a:ea typeface="Times New Roman"/>
              <a:cs typeface="Times New Roman"/>
              <a:sym typeface="Times New Roman"/>
            </a:endParaRPr>
          </a:p>
          <a:p>
            <a:pPr indent="0" lvl="0" marL="0" rtl="0" algn="l">
              <a:spcBef>
                <a:spcPts val="0"/>
              </a:spcBef>
              <a:spcAft>
                <a:spcPts val="0"/>
              </a:spcAft>
              <a:buNone/>
            </a:pPr>
            <a:r>
              <a:t/>
            </a:r>
            <a:endParaRPr/>
          </a:p>
        </p:txBody>
      </p:sp>
      <p:sp>
        <p:nvSpPr>
          <p:cNvPr id="700" name="Google Shape;700;p98"/>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701" name="Google Shape;701;p98"/>
          <p:cNvPicPr preferRelativeResize="0"/>
          <p:nvPr/>
        </p:nvPicPr>
        <p:blipFill>
          <a:blip r:embed="rId3">
            <a:alphaModFix/>
          </a:blip>
          <a:stretch>
            <a:fillRect/>
          </a:stretch>
        </p:blipFill>
        <p:spPr>
          <a:xfrm>
            <a:off x="3520540" y="1170125"/>
            <a:ext cx="2547315" cy="3820973"/>
          </a:xfrm>
          <a:prstGeom prst="rect">
            <a:avLst/>
          </a:prstGeom>
          <a:noFill/>
          <a:ln>
            <a:noFill/>
          </a:ln>
        </p:spPr>
      </p:pic>
      <p:sp>
        <p:nvSpPr>
          <p:cNvPr id="702" name="Google Shape;702;p98"/>
          <p:cNvSpPr txBox="1"/>
          <p:nvPr/>
        </p:nvSpPr>
        <p:spPr>
          <a:xfrm>
            <a:off x="6258175" y="2270950"/>
            <a:ext cx="2547300" cy="132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100">
                <a:solidFill>
                  <a:schemeClr val="dk1"/>
                </a:solidFill>
              </a:rPr>
              <a:t>The </a:t>
            </a:r>
            <a:r>
              <a:rPr lang="en" sz="1100">
                <a:solidFill>
                  <a:schemeClr val="dk1"/>
                </a:solidFill>
              </a:rPr>
              <a:t>full training cycle: tokenize, forward, calculate loss, back‑prop, update—repeat. Swap in a real tokenizer or a deeper encoder, add a validation split, and you’ve got a production‑ready multimodal pipeline.</a:t>
            </a:r>
            <a:endParaRPr sz="1100">
              <a:solidFill>
                <a:schemeClr val="dk1"/>
              </a:solidFill>
            </a:endParaRPr>
          </a:p>
        </p:txBody>
      </p:sp>
      <p:sp>
        <p:nvSpPr>
          <p:cNvPr id="703" name="Google Shape;703;p98"/>
          <p:cNvSpPr txBox="1"/>
          <p:nvPr/>
        </p:nvSpPr>
        <p:spPr>
          <a:xfrm>
            <a:off x="201075" y="1226950"/>
            <a:ext cx="3319500" cy="364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latin typeface="Times New Roman"/>
                <a:ea typeface="Times New Roman"/>
                <a:cs typeface="Times New Roman"/>
                <a:sym typeface="Times New Roman"/>
              </a:rPr>
              <a:t>model = LateFusionModel()</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criterion = nn.CrossEntropyLoss()</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optimizer = torch.optim.Adam(model.parameters(), lr=1e-3)</a:t>
            </a:r>
            <a:endParaRPr sz="900">
              <a:latin typeface="Times New Roman"/>
              <a:ea typeface="Times New Roman"/>
              <a:cs typeface="Times New Roman"/>
              <a:sym typeface="Times New Roman"/>
            </a:endParaRPr>
          </a:p>
          <a:p>
            <a:pPr indent="0" lvl="0" marL="0" rtl="0" algn="l">
              <a:spcBef>
                <a:spcPts val="0"/>
              </a:spcBef>
              <a:spcAft>
                <a:spcPts val="0"/>
              </a:spcAft>
              <a:buNone/>
            </a:pPr>
            <a:r>
              <a:t/>
            </a:r>
            <a:endParaRPr sz="900">
              <a:latin typeface="Times New Roman"/>
              <a:ea typeface="Times New Roman"/>
              <a:cs typeface="Times New Roman"/>
              <a:sym typeface="Times New Roman"/>
            </a:endParaRPr>
          </a:p>
          <a:p>
            <a:pPr indent="0" lvl="0" marL="0" rtl="0" algn="l">
              <a:spcBef>
                <a:spcPts val="0"/>
              </a:spcBef>
              <a:spcAft>
                <a:spcPts val="0"/>
              </a:spcAft>
              <a:buNone/>
            </a:pPr>
            <a:r>
              <a:rPr b="1" lang="en" sz="900">
                <a:highlight>
                  <a:srgbClr val="F4CCCC"/>
                </a:highlight>
                <a:latin typeface="Times New Roman"/>
                <a:ea typeface="Times New Roman"/>
                <a:cs typeface="Times New Roman"/>
                <a:sym typeface="Times New Roman"/>
              </a:rPr>
              <a:t># Example training loop</a:t>
            </a:r>
            <a:endParaRPr b="1" sz="900">
              <a:highlight>
                <a:srgbClr val="F4CCCC"/>
              </a:highlight>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model.train()</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for epoch in range(2):  # Just 2 epochs for demo</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    for text_batch, genes_batch, labels_batch in dataloader:</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indent="0" lvl="0" marL="0" rtl="0" algn="l">
              <a:spcBef>
                <a:spcPts val="0"/>
              </a:spcBef>
              <a:spcAft>
                <a:spcPts val="0"/>
              </a:spcAft>
              <a:buNone/>
            </a:pPr>
            <a:r>
              <a:rPr b="1" lang="en" sz="900">
                <a:latin typeface="Times New Roman"/>
                <a:ea typeface="Times New Roman"/>
                <a:cs typeface="Times New Roman"/>
                <a:sym typeface="Times New Roman"/>
              </a:rPr>
              <a:t>        # Mock tokenize</a:t>
            </a:r>
            <a:endParaRPr b="1"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        token_ids_batch = [mock_tokenize(t) for t in text_batch]</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        token_ids_batch = torch.tensor(token_ids_batch, dtype=torch.long)</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indent="0" lvl="0" marL="0" rtl="0" algn="l">
              <a:spcBef>
                <a:spcPts val="0"/>
              </a:spcBef>
              <a:spcAft>
                <a:spcPts val="0"/>
              </a:spcAft>
              <a:buNone/>
            </a:pPr>
            <a:r>
              <a:rPr b="1" lang="en" sz="900">
                <a:latin typeface="Times New Roman"/>
                <a:ea typeface="Times New Roman"/>
                <a:cs typeface="Times New Roman"/>
                <a:sym typeface="Times New Roman"/>
              </a:rPr>
              <a:t>        # Forward pass</a:t>
            </a:r>
            <a:endParaRPr b="1"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        logits = model(token_ids_batch, genes_batch)</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        loss = criterion(logits, torch.tensor(labels_batch, dtype=torch.long))</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indent="0" lvl="0" marL="0" rtl="0" algn="l">
              <a:spcBef>
                <a:spcPts val="0"/>
              </a:spcBef>
              <a:spcAft>
                <a:spcPts val="0"/>
              </a:spcAft>
              <a:buNone/>
            </a:pPr>
            <a:r>
              <a:rPr b="1" lang="en" sz="900">
                <a:latin typeface="Times New Roman"/>
                <a:ea typeface="Times New Roman"/>
                <a:cs typeface="Times New Roman"/>
                <a:sym typeface="Times New Roman"/>
              </a:rPr>
              <a:t>        # Backprop</a:t>
            </a:r>
            <a:endParaRPr b="1"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        optimizer.zero_grad()</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        loss.backward()</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        optimizer.step()</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        </a:t>
            </a:r>
            <a:endParaRPr sz="900">
              <a:latin typeface="Times New Roman"/>
              <a:ea typeface="Times New Roman"/>
              <a:cs typeface="Times New Roman"/>
              <a:sym typeface="Times New Roman"/>
            </a:endParaRPr>
          </a:p>
          <a:p>
            <a:pPr indent="0" lvl="0" marL="0" rtl="0" algn="l">
              <a:spcBef>
                <a:spcPts val="0"/>
              </a:spcBef>
              <a:spcAft>
                <a:spcPts val="0"/>
              </a:spcAft>
              <a:buNone/>
            </a:pPr>
            <a:r>
              <a:rPr lang="en" sz="900">
                <a:latin typeface="Times New Roman"/>
                <a:ea typeface="Times New Roman"/>
                <a:cs typeface="Times New Roman"/>
                <a:sym typeface="Times New Roman"/>
              </a:rPr>
              <a:t>    print(f"Epoch {epoch+1}, Loss: {loss.item():.4f}")</a:t>
            </a:r>
            <a:endParaRPr sz="900">
              <a:latin typeface="Times New Roman"/>
              <a:ea typeface="Times New Roman"/>
              <a:cs typeface="Times New Roman"/>
              <a:sym typeface="Times New Roman"/>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99"/>
          <p:cNvSpPr txBox="1"/>
          <p:nvPr>
            <p:ph type="title"/>
          </p:nvPr>
        </p:nvSpPr>
        <p:spPr>
          <a:xfrm>
            <a:off x="697350" y="3529025"/>
            <a:ext cx="7749300" cy="876600"/>
          </a:xfrm>
          <a:prstGeom prst="rect">
            <a:avLst/>
          </a:prstGeom>
        </p:spPr>
        <p:txBody>
          <a:bodyPr anchorCtr="0" anchor="ctr" bIns="91425" lIns="91425" spcFirstLastPara="1" rIns="91425" wrap="square" tIns="91425">
            <a:noAutofit/>
          </a:bodyPr>
          <a:lstStyle/>
          <a:p>
            <a:pPr indent="0" lvl="0" marL="0" rtl="0" algn="ctr">
              <a:lnSpc>
                <a:spcPct val="115000"/>
              </a:lnSpc>
              <a:spcBef>
                <a:spcPts val="1200"/>
              </a:spcBef>
              <a:spcAft>
                <a:spcPts val="0"/>
              </a:spcAft>
              <a:buClr>
                <a:schemeClr val="lt1"/>
              </a:buClr>
              <a:buSzPts val="1100"/>
              <a:buFont typeface="Arial"/>
              <a:buNone/>
            </a:pPr>
            <a:r>
              <a:rPr b="1" lang="en" sz="2800">
                <a:solidFill>
                  <a:srgbClr val="222222"/>
                </a:solidFill>
                <a:latin typeface="Times New Roman"/>
                <a:ea typeface="Times New Roman"/>
                <a:cs typeface="Times New Roman"/>
                <a:sym typeface="Times New Roman"/>
              </a:rPr>
              <a:t>Graph Neural Networks </a:t>
            </a:r>
            <a:r>
              <a:rPr b="1" lang="en" sz="2800">
                <a:solidFill>
                  <a:srgbClr val="222222"/>
                </a:solidFill>
                <a:latin typeface="Times New Roman"/>
                <a:ea typeface="Times New Roman"/>
                <a:cs typeface="Times New Roman"/>
                <a:sym typeface="Times New Roman"/>
              </a:rPr>
              <a:t>and Multimodal Data</a:t>
            </a:r>
            <a:endParaRPr sz="2800">
              <a:solidFill>
                <a:srgbClr val="222222"/>
              </a:solidFill>
              <a:latin typeface="Times New Roman"/>
              <a:ea typeface="Times New Roman"/>
              <a:cs typeface="Times New Roman"/>
              <a:sym typeface="Times New Roman"/>
            </a:endParaRPr>
          </a:p>
          <a:p>
            <a:pPr indent="0" lvl="0" marL="0" rtl="0" algn="ctr">
              <a:spcBef>
                <a:spcPts val="1200"/>
              </a:spcBef>
              <a:spcAft>
                <a:spcPts val="0"/>
              </a:spcAft>
              <a:buNone/>
            </a:pPr>
            <a:r>
              <a:t/>
            </a:r>
            <a:endParaRPr/>
          </a:p>
        </p:txBody>
      </p:sp>
      <p:sp>
        <p:nvSpPr>
          <p:cNvPr id="709" name="Google Shape;709;p99"/>
          <p:cNvSpPr txBox="1"/>
          <p:nvPr>
            <p:ph idx="2" type="title"/>
          </p:nvPr>
        </p:nvSpPr>
        <p:spPr>
          <a:xfrm>
            <a:off x="3278250" y="1194450"/>
            <a:ext cx="25875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22222"/>
                </a:solidFill>
              </a:rPr>
              <a:t>05</a:t>
            </a:r>
            <a:endParaRPr>
              <a:solidFill>
                <a:srgbClr val="222222"/>
              </a:solidFill>
            </a:endParaRPr>
          </a:p>
        </p:txBody>
      </p:sp>
      <p:sp>
        <p:nvSpPr>
          <p:cNvPr id="710" name="Google Shape;710;p99"/>
          <p:cNvSpPr txBox="1"/>
          <p:nvPr>
            <p:ph idx="4294967295" type="body"/>
          </p:nvPr>
        </p:nvSpPr>
        <p:spPr>
          <a:xfrm>
            <a:off x="1120650" y="4172400"/>
            <a:ext cx="6902700" cy="876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100"/>
              <a:t>Introduction to Graph Neural Networks</a:t>
            </a:r>
            <a:endParaRPr sz="1100"/>
          </a:p>
          <a:p>
            <a:pPr indent="0" lvl="0" marL="0" rtl="0" algn="ctr">
              <a:spcBef>
                <a:spcPts val="0"/>
              </a:spcBef>
              <a:spcAft>
                <a:spcPts val="0"/>
              </a:spcAft>
              <a:buNone/>
            </a:pPr>
            <a:r>
              <a:rPr lang="en" sz="1100"/>
              <a:t>Connecting Graph Neural Networks with Multimodal Integration</a:t>
            </a:r>
            <a:endParaRPr sz="1100"/>
          </a:p>
          <a:p>
            <a:pPr indent="0" lvl="0" marL="0" rtl="0" algn="ctr">
              <a:spcBef>
                <a:spcPts val="0"/>
              </a:spcBef>
              <a:spcAft>
                <a:spcPts val="0"/>
              </a:spcAft>
              <a:buNone/>
            </a:pPr>
            <a:r>
              <a:rPr lang="en" sz="1100"/>
              <a:t>Exercise 3</a:t>
            </a:r>
            <a:endParaRPr sz="11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10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500">
                <a:latin typeface="Times New Roman"/>
                <a:ea typeface="Times New Roman"/>
                <a:cs typeface="Times New Roman"/>
                <a:sym typeface="Times New Roman"/>
              </a:rPr>
              <a:t>Introduction to Graph Neural Networks</a:t>
            </a:r>
            <a:endParaRPr sz="2500">
              <a:latin typeface="Times New Roman"/>
              <a:ea typeface="Times New Roman"/>
              <a:cs typeface="Times New Roman"/>
              <a:sym typeface="Times New Roman"/>
            </a:endParaRPr>
          </a:p>
        </p:txBody>
      </p:sp>
      <p:sp>
        <p:nvSpPr>
          <p:cNvPr id="716" name="Google Shape;716;p100"/>
          <p:cNvSpPr txBox="1"/>
          <p:nvPr/>
        </p:nvSpPr>
        <p:spPr>
          <a:xfrm>
            <a:off x="156900" y="1017725"/>
            <a:ext cx="5422500" cy="3980400"/>
          </a:xfrm>
          <a:prstGeom prst="rect">
            <a:avLst/>
          </a:prstGeom>
          <a:noFill/>
          <a:ln>
            <a:noFill/>
          </a:ln>
        </p:spPr>
        <p:txBody>
          <a:bodyPr anchorCtr="0" anchor="t" bIns="91425" lIns="91425" spcFirstLastPara="1" rIns="91425" wrap="square" tIns="91425">
            <a:spAutoFit/>
          </a:bodyPr>
          <a:lstStyle/>
          <a:p>
            <a:pPr indent="-304800" lvl="0" marL="457200" rtl="0" algn="l">
              <a:lnSpc>
                <a:spcPct val="115000"/>
              </a:lnSpc>
              <a:spcBef>
                <a:spcPts val="120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Definition: </a:t>
            </a:r>
            <a:r>
              <a:rPr lang="en" sz="1200">
                <a:solidFill>
                  <a:schemeClr val="dk1"/>
                </a:solidFill>
                <a:latin typeface="Times New Roman"/>
                <a:ea typeface="Times New Roman"/>
                <a:cs typeface="Times New Roman"/>
                <a:sym typeface="Times New Roman"/>
              </a:rPr>
              <a:t>A Graph Neural Network processes data represented as a graph (nodes + edges). Nodes have features (e.g., clinical data), and edges define relationships (e.g., shared biomarkers).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Key Mechanism: Message Passing: </a:t>
            </a:r>
            <a:r>
              <a:rPr lang="en" sz="1200">
                <a:solidFill>
                  <a:schemeClr val="dk1"/>
                </a:solidFill>
                <a:latin typeface="Times New Roman"/>
                <a:ea typeface="Times New Roman"/>
                <a:cs typeface="Times New Roman"/>
                <a:sym typeface="Times New Roman"/>
              </a:rPr>
              <a:t>GNNs iteratively aggregate information from each node’s neighbors, updating node embeddings and capturing the graph’s global structure.</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Why GNNs?</a:t>
            </a:r>
            <a:endParaRPr b="1"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Can fuse multimodal data at the node level (e.g., imaging + text + genomics).</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Leverages clinical or biological relationships as edges.</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Learns to generate node- or graph-level predictions (e.g., patient outcomes).</a:t>
            </a:r>
            <a:endParaRPr sz="1200">
              <a:solidFill>
                <a:schemeClr val="dk1"/>
              </a:solidFill>
              <a:latin typeface="Times New Roman"/>
              <a:ea typeface="Times New Roman"/>
              <a:cs typeface="Times New Roman"/>
              <a:sym typeface="Times New Roman"/>
            </a:endParaRPr>
          </a:p>
          <a:p>
            <a:pPr indent="-304800" lvl="0" marL="457200" rtl="0" algn="l">
              <a:lnSpc>
                <a:spcPct val="115000"/>
              </a:lnSpc>
              <a:spcBef>
                <a:spcPts val="0"/>
              </a:spcBef>
              <a:spcAft>
                <a:spcPts val="0"/>
              </a:spcAft>
              <a:buClr>
                <a:schemeClr val="dk1"/>
              </a:buClr>
              <a:buSzPts val="1200"/>
              <a:buFont typeface="Times New Roman"/>
              <a:buChar char="●"/>
            </a:pPr>
            <a:r>
              <a:rPr b="1" lang="en" sz="1200">
                <a:solidFill>
                  <a:schemeClr val="dk1"/>
                </a:solidFill>
                <a:latin typeface="Times New Roman"/>
                <a:ea typeface="Times New Roman"/>
                <a:cs typeface="Times New Roman"/>
                <a:sym typeface="Times New Roman"/>
              </a:rPr>
              <a:t>Applications in Precision Medicine</a:t>
            </a:r>
            <a:endParaRPr b="1"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Integrates diverse data sources.</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Respects complex network structure of genes, proteins, and clinical similarities.</a:t>
            </a:r>
            <a:endParaRPr sz="1200">
              <a:solidFill>
                <a:schemeClr val="dk1"/>
              </a:solidFill>
              <a:latin typeface="Times New Roman"/>
              <a:ea typeface="Times New Roman"/>
              <a:cs typeface="Times New Roman"/>
              <a:sym typeface="Times New Roman"/>
            </a:endParaRPr>
          </a:p>
          <a:p>
            <a:pPr indent="-304800" lvl="1" marL="914400" rtl="0" algn="l">
              <a:lnSpc>
                <a:spcPct val="115000"/>
              </a:lnSpc>
              <a:spcBef>
                <a:spcPts val="0"/>
              </a:spcBef>
              <a:spcAft>
                <a:spcPts val="0"/>
              </a:spcAft>
              <a:buClr>
                <a:schemeClr val="dk1"/>
              </a:buClr>
              <a:buSzPts val="1200"/>
              <a:buFont typeface="Times New Roman"/>
              <a:buChar char="○"/>
            </a:pPr>
            <a:r>
              <a:rPr lang="en" sz="1200">
                <a:solidFill>
                  <a:schemeClr val="dk1"/>
                </a:solidFill>
                <a:latin typeface="Times New Roman"/>
                <a:ea typeface="Times New Roman"/>
                <a:cs typeface="Times New Roman"/>
                <a:sym typeface="Times New Roman"/>
              </a:rPr>
              <a:t>Drives more personalized, data-driven treatment decisions.</a:t>
            </a:r>
            <a:br>
              <a:rPr lang="en" sz="1200">
                <a:solidFill>
                  <a:schemeClr val="dk1"/>
                </a:solidFill>
                <a:latin typeface="Times New Roman"/>
                <a:ea typeface="Times New Roman"/>
                <a:cs typeface="Times New Roman"/>
                <a:sym typeface="Times New Roman"/>
              </a:rPr>
            </a:br>
            <a:endParaRPr sz="1200">
              <a:solidFill>
                <a:schemeClr val="dk1"/>
              </a:solidFill>
              <a:latin typeface="Times New Roman"/>
              <a:ea typeface="Times New Roman"/>
              <a:cs typeface="Times New Roman"/>
              <a:sym typeface="Times New Roman"/>
            </a:endParaRPr>
          </a:p>
        </p:txBody>
      </p:sp>
      <p:sp>
        <p:nvSpPr>
          <p:cNvPr id="717" name="Google Shape;717;p100"/>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718" name="Google Shape;718;p100"/>
          <p:cNvPicPr preferRelativeResize="0"/>
          <p:nvPr/>
        </p:nvPicPr>
        <p:blipFill>
          <a:blip r:embed="rId3">
            <a:alphaModFix/>
          </a:blip>
          <a:stretch>
            <a:fillRect/>
          </a:stretch>
        </p:blipFill>
        <p:spPr>
          <a:xfrm>
            <a:off x="5680175" y="1036688"/>
            <a:ext cx="2547315" cy="382097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101"/>
          <p:cNvSpPr txBox="1"/>
          <p:nvPr>
            <p:ph type="title"/>
          </p:nvPr>
        </p:nvSpPr>
        <p:spPr>
          <a:xfrm>
            <a:off x="311700" y="29262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2500">
                <a:latin typeface="Times New Roman"/>
                <a:ea typeface="Times New Roman"/>
                <a:cs typeface="Times New Roman"/>
                <a:sym typeface="Times New Roman"/>
              </a:rPr>
              <a:t>Connecting Graph Neural Networks with Multimodal Integration</a:t>
            </a:r>
            <a:endParaRPr sz="2500">
              <a:latin typeface="Times New Roman"/>
              <a:ea typeface="Times New Roman"/>
              <a:cs typeface="Times New Roman"/>
              <a:sym typeface="Times New Roman"/>
            </a:endParaRPr>
          </a:p>
        </p:txBody>
      </p:sp>
      <p:sp>
        <p:nvSpPr>
          <p:cNvPr id="724" name="Google Shape;724;p101"/>
          <p:cNvSpPr txBox="1"/>
          <p:nvPr/>
        </p:nvSpPr>
        <p:spPr>
          <a:xfrm>
            <a:off x="255375" y="899925"/>
            <a:ext cx="8334600" cy="40665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120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Multimodal Machine Learning Model: GNN Synergy</a:t>
            </a:r>
            <a:r>
              <a:rPr lang="en" sz="1300">
                <a:solidFill>
                  <a:schemeClr val="dk1"/>
                </a:solidFill>
                <a:latin typeface="Times New Roman"/>
                <a:ea typeface="Times New Roman"/>
                <a:cs typeface="Times New Roman"/>
                <a:sym typeface="Times New Roman"/>
              </a:rPr>
              <a:t>: Represent multiple data sources (genomics, imaging, clinical notes) as nodes and edges in a shared graph. GNNs naturally handle heterogeneous node features, capturing complex biological and clinical relationships.</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Late Fusion Techniques: GNN Synergy</a:t>
            </a:r>
            <a:r>
              <a:rPr lang="en" sz="1300">
                <a:solidFill>
                  <a:schemeClr val="dk1"/>
                </a:solidFill>
                <a:latin typeface="Times New Roman"/>
                <a:ea typeface="Times New Roman"/>
                <a:cs typeface="Times New Roman"/>
                <a:sym typeface="Times New Roman"/>
              </a:rPr>
              <a:t>: Generate embeddings from different models (e.g., imaging-based CNN, text-based NLP) and integrate them into a final GNN layer or fusion module. This ensures each modality’s specialized model informs the final predictive graph structure.</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Bayesian Approaches: GNN Synergy</a:t>
            </a:r>
            <a:r>
              <a:rPr lang="en" sz="1300">
                <a:solidFill>
                  <a:schemeClr val="dk1"/>
                </a:solidFill>
                <a:latin typeface="Times New Roman"/>
                <a:ea typeface="Times New Roman"/>
                <a:cs typeface="Times New Roman"/>
                <a:sym typeface="Times New Roman"/>
              </a:rPr>
              <a:t>: Incorporate prior knowledge (e.g., known biomarker interactions or molecular pathways) as initial graph structure or edge priors. Update beliefs about node/edge parameters as new clinical or experimental data become available.</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Preprocessing Techniques: GNN Synergy</a:t>
            </a:r>
            <a:r>
              <a:rPr lang="en" sz="1300">
                <a:solidFill>
                  <a:schemeClr val="dk1"/>
                </a:solidFill>
                <a:latin typeface="Times New Roman"/>
                <a:ea typeface="Times New Roman"/>
                <a:cs typeface="Times New Roman"/>
                <a:sym typeface="Times New Roman"/>
              </a:rPr>
              <a:t>: Consistent cleaning, normalization, and encoding of each modality ensures high-quality node features. Reduces noise and biases, leading to more robust GNN-based inference.</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Collaborative Frameworks: GNN Synergy</a:t>
            </a:r>
            <a:r>
              <a:rPr lang="en" sz="1300">
                <a:solidFill>
                  <a:schemeClr val="dk1"/>
                </a:solidFill>
                <a:latin typeface="Times New Roman"/>
                <a:ea typeface="Times New Roman"/>
                <a:cs typeface="Times New Roman"/>
                <a:sym typeface="Times New Roman"/>
              </a:rPr>
              <a:t>: Domain experts (oncologists, bioinformaticians) help define relevant biological/clinical graph connections. Data scientists and statisticians refine GNN architectures and interpret results for clinical impact.</a:t>
            </a:r>
            <a:endParaRPr sz="1300">
              <a:solidFill>
                <a:schemeClr val="dk1"/>
              </a:solidFill>
              <a:latin typeface="Times New Roman"/>
              <a:ea typeface="Times New Roman"/>
              <a:cs typeface="Times New Roman"/>
              <a:sym typeface="Times New Roman"/>
            </a:endParaRPr>
          </a:p>
          <a:p>
            <a:pPr indent="-311150" lvl="0" marL="457200" rtl="0" algn="l">
              <a:lnSpc>
                <a:spcPct val="115000"/>
              </a:lnSpc>
              <a:spcBef>
                <a:spcPts val="0"/>
              </a:spcBef>
              <a:spcAft>
                <a:spcPts val="0"/>
              </a:spcAft>
              <a:buClr>
                <a:schemeClr val="dk1"/>
              </a:buClr>
              <a:buSzPts val="1300"/>
              <a:buFont typeface="Times New Roman"/>
              <a:buChar char="●"/>
            </a:pPr>
            <a:r>
              <a:rPr b="1" lang="en" sz="1300">
                <a:solidFill>
                  <a:schemeClr val="dk1"/>
                </a:solidFill>
                <a:latin typeface="Times New Roman"/>
                <a:ea typeface="Times New Roman"/>
                <a:cs typeface="Times New Roman"/>
                <a:sym typeface="Times New Roman"/>
              </a:rPr>
              <a:t>Data Stewardship and Governance: GNN Synergy</a:t>
            </a:r>
            <a:r>
              <a:rPr lang="en" sz="1300">
                <a:solidFill>
                  <a:schemeClr val="dk1"/>
                </a:solidFill>
                <a:latin typeface="Times New Roman"/>
                <a:ea typeface="Times New Roman"/>
                <a:cs typeface="Times New Roman"/>
                <a:sym typeface="Times New Roman"/>
              </a:rPr>
              <a:t>: Securely manage sensitive patient data (HIPAA, GDPR) to maintain trust and integrity. Ensures ethical and compliant data sharing for constructing large-scale biomedical graphs.</a:t>
            </a:r>
            <a:endParaRPr sz="1300">
              <a:solidFill>
                <a:schemeClr val="dk1"/>
              </a:solidFill>
              <a:latin typeface="Times New Roman"/>
              <a:ea typeface="Times New Roman"/>
              <a:cs typeface="Times New Roman"/>
              <a:sym typeface="Times New Roman"/>
            </a:endParaRPr>
          </a:p>
        </p:txBody>
      </p:sp>
      <p:sp>
        <p:nvSpPr>
          <p:cNvPr id="725" name="Google Shape;725;p101"/>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9" name="Shape 729"/>
        <p:cNvGrpSpPr/>
        <p:nvPr/>
      </p:nvGrpSpPr>
      <p:grpSpPr>
        <a:xfrm>
          <a:off x="0" y="0"/>
          <a:ext cx="0" cy="0"/>
          <a:chOff x="0" y="0"/>
          <a:chExt cx="0" cy="0"/>
        </a:xfrm>
      </p:grpSpPr>
      <p:sp>
        <p:nvSpPr>
          <p:cNvPr id="730" name="Google Shape;730;p102"/>
          <p:cNvSpPr txBox="1"/>
          <p:nvPr>
            <p:ph type="title"/>
          </p:nvPr>
        </p:nvSpPr>
        <p:spPr>
          <a:xfrm>
            <a:off x="248200" y="2304200"/>
            <a:ext cx="8520600" cy="17757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latin typeface="Times New Roman"/>
                <a:ea typeface="Times New Roman"/>
                <a:cs typeface="Times New Roman"/>
                <a:sym typeface="Times New Roman"/>
              </a:rPr>
              <a:t>Exercise 3: </a:t>
            </a:r>
            <a:endParaRPr sz="2244">
              <a:latin typeface="Times New Roman"/>
              <a:ea typeface="Times New Roman"/>
              <a:cs typeface="Times New Roman"/>
              <a:sym typeface="Times New Roman"/>
            </a:endParaRPr>
          </a:p>
        </p:txBody>
      </p:sp>
      <p:sp>
        <p:nvSpPr>
          <p:cNvPr id="731" name="Google Shape;731;p102"/>
          <p:cNvSpPr txBox="1"/>
          <p:nvPr/>
        </p:nvSpPr>
        <p:spPr>
          <a:xfrm>
            <a:off x="2862700" y="3062050"/>
            <a:ext cx="329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Times New Roman"/>
                <a:ea typeface="Times New Roman"/>
                <a:cs typeface="Times New Roman"/>
                <a:sym typeface="Times New Roman"/>
              </a:rPr>
              <a:t>Create gnn_precision_medicine_demo.py</a:t>
            </a:r>
            <a:endParaRPr>
              <a:latin typeface="Times New Roman"/>
              <a:ea typeface="Times New Roman"/>
              <a:cs typeface="Times New Roman"/>
              <a:sym typeface="Times New Roman"/>
            </a:endParaRPr>
          </a:p>
        </p:txBody>
      </p:sp>
      <p:sp>
        <p:nvSpPr>
          <p:cNvPr id="732" name="Google Shape;732;p102"/>
          <p:cNvSpPr txBox="1"/>
          <p:nvPr/>
        </p:nvSpPr>
        <p:spPr>
          <a:xfrm>
            <a:off x="134125" y="4625300"/>
            <a:ext cx="8520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u="sng">
                <a:solidFill>
                  <a:schemeClr val="lt1"/>
                </a:solidFill>
                <a:latin typeface="Times New Roman"/>
                <a:ea typeface="Times New Roman"/>
                <a:cs typeface="Times New Roman"/>
                <a:sym typeface="Times New Roman"/>
                <a:hlinkClick r:id="rId3">
                  <a:extLst>
                    <a:ext uri="{A12FA001-AC4F-418D-AE19-62706E023703}">
                      <ahyp:hlinkClr val="tx"/>
                    </a:ext>
                  </a:extLst>
                </a:hlinkClick>
              </a:rPr>
              <a:t>GLBIO-2025/gnn_precision_medicine_demo.py at main · maese005/GLBIO-2025</a:t>
            </a:r>
            <a:endParaRPr sz="1200">
              <a:solidFill>
                <a:schemeClr val="lt1"/>
              </a:solidFill>
              <a:latin typeface="Times New Roman"/>
              <a:ea typeface="Times New Roman"/>
              <a:cs typeface="Times New Roman"/>
              <a:sym typeface="Times New Roman"/>
            </a:endParaRPr>
          </a:p>
        </p:txBody>
      </p:sp>
      <p:sp>
        <p:nvSpPr>
          <p:cNvPr id="733" name="Google Shape;733;p102"/>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7" name="Shape 737"/>
        <p:cNvGrpSpPr/>
        <p:nvPr/>
      </p:nvGrpSpPr>
      <p:grpSpPr>
        <a:xfrm>
          <a:off x="0" y="0"/>
          <a:ext cx="0" cy="0"/>
          <a:chOff x="0" y="0"/>
          <a:chExt cx="0" cy="0"/>
        </a:xfrm>
      </p:grpSpPr>
      <p:sp>
        <p:nvSpPr>
          <p:cNvPr id="738" name="Google Shape;738;p103"/>
          <p:cNvSpPr txBox="1"/>
          <p:nvPr>
            <p:ph type="title"/>
          </p:nvPr>
        </p:nvSpPr>
        <p:spPr>
          <a:xfrm>
            <a:off x="697350" y="3529025"/>
            <a:ext cx="7749300" cy="876600"/>
          </a:xfrm>
          <a:prstGeom prst="rect">
            <a:avLst/>
          </a:prstGeom>
        </p:spPr>
        <p:txBody>
          <a:bodyPr anchorCtr="0" anchor="ctr" bIns="91425" lIns="91425" spcFirstLastPara="1" rIns="91425" wrap="square" tIns="91425">
            <a:noAutofit/>
          </a:bodyPr>
          <a:lstStyle/>
          <a:p>
            <a:pPr indent="0" lvl="0" marL="0" rtl="0" algn="ctr">
              <a:lnSpc>
                <a:spcPct val="115000"/>
              </a:lnSpc>
              <a:spcBef>
                <a:spcPts val="1200"/>
              </a:spcBef>
              <a:spcAft>
                <a:spcPts val="0"/>
              </a:spcAft>
              <a:buClr>
                <a:schemeClr val="lt1"/>
              </a:buClr>
              <a:buSzPts val="1100"/>
              <a:buFont typeface="Arial"/>
              <a:buNone/>
            </a:pPr>
            <a:r>
              <a:rPr b="1" lang="en" sz="2800">
                <a:solidFill>
                  <a:srgbClr val="222222"/>
                </a:solidFill>
                <a:latin typeface="Arial"/>
                <a:ea typeface="Arial"/>
                <a:cs typeface="Arial"/>
                <a:sym typeface="Arial"/>
              </a:rPr>
              <a:t>Closing</a:t>
            </a:r>
            <a:endParaRPr sz="2800">
              <a:solidFill>
                <a:srgbClr val="222222"/>
              </a:solidFill>
              <a:latin typeface="Arial"/>
              <a:ea typeface="Arial"/>
              <a:cs typeface="Arial"/>
              <a:sym typeface="Arial"/>
            </a:endParaRPr>
          </a:p>
          <a:p>
            <a:pPr indent="0" lvl="0" marL="0" rtl="0" algn="ctr">
              <a:spcBef>
                <a:spcPts val="1200"/>
              </a:spcBef>
              <a:spcAft>
                <a:spcPts val="0"/>
              </a:spcAft>
              <a:buNone/>
            </a:pPr>
            <a:r>
              <a:t/>
            </a:r>
            <a:endParaRPr/>
          </a:p>
        </p:txBody>
      </p:sp>
      <p:sp>
        <p:nvSpPr>
          <p:cNvPr id="739" name="Google Shape;739;p103"/>
          <p:cNvSpPr txBox="1"/>
          <p:nvPr>
            <p:ph idx="2" type="title"/>
          </p:nvPr>
        </p:nvSpPr>
        <p:spPr>
          <a:xfrm>
            <a:off x="3278250" y="1194450"/>
            <a:ext cx="25875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22222"/>
                </a:solidFill>
              </a:rPr>
              <a:t>06</a:t>
            </a:r>
            <a:endParaRPr>
              <a:solidFill>
                <a:srgbClr val="222222"/>
              </a:solidFill>
            </a:endParaRPr>
          </a:p>
        </p:txBody>
      </p:sp>
      <p:sp>
        <p:nvSpPr>
          <p:cNvPr id="740" name="Google Shape;740;p103"/>
          <p:cNvSpPr txBox="1"/>
          <p:nvPr/>
        </p:nvSpPr>
        <p:spPr>
          <a:xfrm>
            <a:off x="3116650" y="4051625"/>
            <a:ext cx="30000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dk1"/>
                </a:solidFill>
                <a:latin typeface="Barlow Light"/>
                <a:ea typeface="Barlow Light"/>
                <a:cs typeface="Barlow Light"/>
                <a:sym typeface="Barlow Light"/>
              </a:rPr>
              <a:t>Questions / Comments</a:t>
            </a:r>
            <a:endParaRPr sz="1100">
              <a:solidFill>
                <a:schemeClr val="dk1"/>
              </a:solidFill>
              <a:latin typeface="Barlow Light"/>
              <a:ea typeface="Barlow Light"/>
              <a:cs typeface="Barlow Light"/>
              <a:sym typeface="Barlow Light"/>
            </a:endParaRPr>
          </a:p>
          <a:p>
            <a:pPr indent="0" lvl="0" marL="0" rtl="0" algn="ctr">
              <a:spcBef>
                <a:spcPts val="0"/>
              </a:spcBef>
              <a:spcAft>
                <a:spcPts val="0"/>
              </a:spcAft>
              <a:buNone/>
            </a:pPr>
            <a:r>
              <a:rPr lang="en" sz="1100">
                <a:solidFill>
                  <a:schemeClr val="dk1"/>
                </a:solidFill>
                <a:latin typeface="Barlow Light"/>
                <a:ea typeface="Barlow Light"/>
                <a:cs typeface="Barlow Light"/>
                <a:sym typeface="Barlow Light"/>
              </a:rPr>
              <a:t>30 min working session</a:t>
            </a:r>
            <a:endParaRPr sz="1100">
              <a:solidFill>
                <a:schemeClr val="dk1"/>
              </a:solidFill>
              <a:latin typeface="Barlow Light"/>
              <a:ea typeface="Barlow Light"/>
              <a:cs typeface="Barlow Light"/>
              <a:sym typeface="Barlow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04"/>
          <p:cNvSpPr txBox="1"/>
          <p:nvPr>
            <p:ph type="title"/>
          </p:nvPr>
        </p:nvSpPr>
        <p:spPr>
          <a:xfrm>
            <a:off x="455221" y="1321125"/>
            <a:ext cx="5094600" cy="174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THANK YOU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3"/>
          <p:cNvSpPr txBox="1"/>
          <p:nvPr>
            <p:ph idx="1" type="subTitle"/>
          </p:nvPr>
        </p:nvSpPr>
        <p:spPr>
          <a:xfrm>
            <a:off x="475075" y="309225"/>
            <a:ext cx="3655200" cy="3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500">
                <a:solidFill>
                  <a:srgbClr val="222222"/>
                </a:solidFill>
                <a:latin typeface="Times New Roman"/>
                <a:ea typeface="Times New Roman"/>
                <a:cs typeface="Times New Roman"/>
                <a:sym typeface="Times New Roman"/>
              </a:rPr>
              <a:t>Set Up</a:t>
            </a:r>
            <a:endParaRPr sz="2500">
              <a:solidFill>
                <a:srgbClr val="222222"/>
              </a:solidFill>
              <a:latin typeface="Times New Roman"/>
              <a:ea typeface="Times New Roman"/>
              <a:cs typeface="Times New Roman"/>
              <a:sym typeface="Times New Roman"/>
            </a:endParaRPr>
          </a:p>
        </p:txBody>
      </p:sp>
      <p:sp>
        <p:nvSpPr>
          <p:cNvPr id="427" name="Google Shape;427;p63"/>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428" name="Google Shape;428;p63"/>
          <p:cNvSpPr txBox="1"/>
          <p:nvPr/>
        </p:nvSpPr>
        <p:spPr>
          <a:xfrm>
            <a:off x="430500" y="1191975"/>
            <a:ext cx="4262100" cy="2437800"/>
          </a:xfrm>
          <a:prstGeom prst="rect">
            <a:avLst/>
          </a:prstGeom>
          <a:noFill/>
          <a:ln>
            <a:noFill/>
          </a:ln>
        </p:spPr>
        <p:txBody>
          <a:bodyPr anchorCtr="0" anchor="t" bIns="91425" lIns="91425" spcFirstLastPara="1" rIns="91425" wrap="square" tIns="91425">
            <a:noAutofit/>
          </a:bodyPr>
          <a:lstStyle/>
          <a:p>
            <a:pPr indent="0" lvl="0" marL="457200" rtl="0" algn="l">
              <a:spcBef>
                <a:spcPts val="0"/>
              </a:spcBef>
              <a:spcAft>
                <a:spcPts val="0"/>
              </a:spcAft>
              <a:buNone/>
            </a:pPr>
            <a:r>
              <a:t/>
            </a:r>
            <a:endParaRPr sz="1500">
              <a:solidFill>
                <a:schemeClr val="dk1"/>
              </a:solidFill>
              <a:latin typeface="Barlow Light"/>
              <a:ea typeface="Barlow Light"/>
              <a:cs typeface="Barlow Light"/>
              <a:sym typeface="Barlow Light"/>
            </a:endParaRPr>
          </a:p>
        </p:txBody>
      </p:sp>
      <p:sp>
        <p:nvSpPr>
          <p:cNvPr id="429" name="Google Shape;429;p63"/>
          <p:cNvSpPr txBox="1"/>
          <p:nvPr/>
        </p:nvSpPr>
        <p:spPr>
          <a:xfrm>
            <a:off x="571500" y="1499225"/>
            <a:ext cx="8108700" cy="6156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Get an internet browser open and ready</a:t>
            </a:r>
            <a:endParaRPr>
              <a:latin typeface="Times New Roman"/>
              <a:ea typeface="Times New Roman"/>
              <a:cs typeface="Times New Roman"/>
              <a:sym typeface="Times New Roman"/>
            </a:endParaRPr>
          </a:p>
          <a:p>
            <a:pPr indent="-317500" lvl="0" marL="457200" rtl="0" algn="l">
              <a:spcBef>
                <a:spcPts val="0"/>
              </a:spcBef>
              <a:spcAft>
                <a:spcPts val="0"/>
              </a:spcAft>
              <a:buSzPts val="1400"/>
              <a:buFont typeface="Times New Roman"/>
              <a:buChar char="●"/>
            </a:pPr>
            <a:r>
              <a:rPr lang="en">
                <a:latin typeface="Times New Roman"/>
                <a:ea typeface="Times New Roman"/>
                <a:cs typeface="Times New Roman"/>
                <a:sym typeface="Times New Roman"/>
              </a:rPr>
              <a:t>Open a python development environment</a:t>
            </a:r>
            <a:endParaRPr>
              <a:latin typeface="Times New Roman"/>
              <a:ea typeface="Times New Roman"/>
              <a:cs typeface="Times New Roman"/>
              <a:sym typeface="Times New Roman"/>
            </a:endParaRPr>
          </a:p>
        </p:txBody>
      </p:sp>
      <p:sp>
        <p:nvSpPr>
          <p:cNvPr id="430" name="Google Shape;430;p63"/>
          <p:cNvSpPr txBox="1"/>
          <p:nvPr/>
        </p:nvSpPr>
        <p:spPr>
          <a:xfrm>
            <a:off x="718200" y="3953125"/>
            <a:ext cx="4884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lt1"/>
              </a:buClr>
              <a:buSzPts val="1100"/>
              <a:buFont typeface="Arial"/>
              <a:buNone/>
            </a:pPr>
            <a:r>
              <a:rPr b="1" lang="en">
                <a:solidFill>
                  <a:srgbClr val="222222"/>
                </a:solidFill>
              </a:rPr>
              <a:t>Website:</a:t>
            </a:r>
            <a:r>
              <a:rPr lang="en">
                <a:solidFill>
                  <a:srgbClr val="222222"/>
                </a:solidFill>
              </a:rPr>
              <a:t> </a:t>
            </a:r>
            <a:r>
              <a:rPr lang="en" sz="1100" u="sng">
                <a:solidFill>
                  <a:srgbClr val="222222"/>
                </a:solidFill>
                <a:hlinkClick r:id="rId3">
                  <a:extLst>
                    <a:ext uri="{A12FA001-AC4F-418D-AE19-62706E023703}">
                      <ahyp:hlinkClr val="tx"/>
                    </a:ext>
                  </a:extLst>
                </a:hlinkClick>
              </a:rPr>
              <a:t>https://daniellemstover.wixsite.com/glbio2025</a:t>
            </a:r>
            <a:endParaRPr>
              <a:solidFill>
                <a:srgbClr val="222222"/>
              </a:solidFill>
            </a:endParaRPr>
          </a:p>
          <a:p>
            <a:pPr indent="0" lvl="0" marL="0" rtl="0" algn="l">
              <a:spcBef>
                <a:spcPts val="0"/>
              </a:spcBef>
              <a:spcAft>
                <a:spcPts val="0"/>
              </a:spcAft>
              <a:buClr>
                <a:schemeClr val="lt1"/>
              </a:buClr>
              <a:buSzPts val="1100"/>
              <a:buFont typeface="Arial"/>
              <a:buNone/>
            </a:pPr>
            <a:r>
              <a:rPr b="1" lang="en">
                <a:solidFill>
                  <a:srgbClr val="222222"/>
                </a:solidFill>
              </a:rPr>
              <a:t>Github</a:t>
            </a:r>
            <a:r>
              <a:rPr lang="en">
                <a:solidFill>
                  <a:srgbClr val="222222"/>
                </a:solidFill>
              </a:rPr>
              <a:t>: </a:t>
            </a:r>
            <a:r>
              <a:rPr lang="en" sz="1100" u="sng">
                <a:solidFill>
                  <a:srgbClr val="222222"/>
                </a:solidFill>
                <a:hlinkClick r:id="rId4">
                  <a:extLst>
                    <a:ext uri="{A12FA001-AC4F-418D-AE19-62706E023703}">
                      <ahyp:hlinkClr val="tx"/>
                    </a:ext>
                  </a:extLst>
                </a:hlinkClick>
              </a:rPr>
              <a:t>maese005/GLBIO-2025</a:t>
            </a:r>
            <a:endParaRPr>
              <a:solidFill>
                <a:srgbClr val="222222"/>
              </a:solidFill>
            </a:endParaRPr>
          </a:p>
          <a:p>
            <a:pPr indent="0" lvl="0" marL="0" rtl="0" algn="l">
              <a:spcBef>
                <a:spcPts val="0"/>
              </a:spcBef>
              <a:spcAft>
                <a:spcPts val="0"/>
              </a:spcAft>
              <a:buNone/>
            </a:pPr>
            <a:r>
              <a:t/>
            </a:r>
            <a:endParaRPr b="1">
              <a:solidFill>
                <a:srgbClr val="222222"/>
              </a:solidFill>
            </a:endParaRPr>
          </a:p>
        </p:txBody>
      </p:sp>
      <p:pic>
        <p:nvPicPr>
          <p:cNvPr id="431" name="Google Shape;431;p63"/>
          <p:cNvPicPr preferRelativeResize="0"/>
          <p:nvPr/>
        </p:nvPicPr>
        <p:blipFill>
          <a:blip r:embed="rId5">
            <a:alphaModFix/>
          </a:blip>
          <a:stretch>
            <a:fillRect/>
          </a:stretch>
        </p:blipFill>
        <p:spPr>
          <a:xfrm>
            <a:off x="5224325" y="892988"/>
            <a:ext cx="1412375" cy="1412375"/>
          </a:xfrm>
          <a:prstGeom prst="rect">
            <a:avLst/>
          </a:prstGeom>
          <a:noFill/>
          <a:ln>
            <a:noFill/>
          </a:ln>
        </p:spPr>
      </p:pic>
      <p:pic>
        <p:nvPicPr>
          <p:cNvPr id="432" name="Google Shape;432;p63"/>
          <p:cNvPicPr preferRelativeResize="0"/>
          <p:nvPr/>
        </p:nvPicPr>
        <p:blipFill>
          <a:blip r:embed="rId6">
            <a:alphaModFix/>
          </a:blip>
          <a:stretch>
            <a:fillRect/>
          </a:stretch>
        </p:blipFill>
        <p:spPr>
          <a:xfrm>
            <a:off x="6889500" y="1335950"/>
            <a:ext cx="1790700" cy="1790700"/>
          </a:xfrm>
          <a:prstGeom prst="rect">
            <a:avLst/>
          </a:prstGeom>
          <a:noFill/>
          <a:ln>
            <a:noFill/>
          </a:ln>
        </p:spPr>
      </p:pic>
      <p:pic>
        <p:nvPicPr>
          <p:cNvPr id="433" name="Google Shape;433;p63"/>
          <p:cNvPicPr preferRelativeResize="0"/>
          <p:nvPr/>
        </p:nvPicPr>
        <p:blipFill>
          <a:blip r:embed="rId7">
            <a:alphaModFix/>
          </a:blip>
          <a:stretch>
            <a:fillRect/>
          </a:stretch>
        </p:blipFill>
        <p:spPr>
          <a:xfrm>
            <a:off x="5538525" y="3126650"/>
            <a:ext cx="1350975" cy="1350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7" name="Shape 437"/>
        <p:cNvGrpSpPr/>
        <p:nvPr/>
      </p:nvGrpSpPr>
      <p:grpSpPr>
        <a:xfrm>
          <a:off x="0" y="0"/>
          <a:ext cx="0" cy="0"/>
          <a:chOff x="0" y="0"/>
          <a:chExt cx="0" cy="0"/>
        </a:xfrm>
      </p:grpSpPr>
      <p:sp>
        <p:nvSpPr>
          <p:cNvPr id="438" name="Google Shape;438;p64"/>
          <p:cNvSpPr txBox="1"/>
          <p:nvPr>
            <p:ph type="title"/>
          </p:nvPr>
        </p:nvSpPr>
        <p:spPr>
          <a:xfrm>
            <a:off x="697350" y="3529025"/>
            <a:ext cx="7534800" cy="876600"/>
          </a:xfrm>
          <a:prstGeom prst="rect">
            <a:avLst/>
          </a:prstGeom>
        </p:spPr>
        <p:txBody>
          <a:bodyPr anchorCtr="0" anchor="ctr" bIns="91425" lIns="91425" spcFirstLastPara="1" rIns="91425" wrap="square" tIns="91425">
            <a:noAutofit/>
          </a:bodyPr>
          <a:lstStyle/>
          <a:p>
            <a:pPr indent="0" lvl="0" marL="0" rtl="0" algn="ctr">
              <a:lnSpc>
                <a:spcPct val="115000"/>
              </a:lnSpc>
              <a:spcBef>
                <a:spcPts val="1200"/>
              </a:spcBef>
              <a:spcAft>
                <a:spcPts val="0"/>
              </a:spcAft>
              <a:buClr>
                <a:schemeClr val="lt1"/>
              </a:buClr>
              <a:buSzPts val="1100"/>
              <a:buFont typeface="Arial"/>
              <a:buNone/>
            </a:pPr>
            <a:r>
              <a:rPr b="1" lang="en" sz="3000">
                <a:solidFill>
                  <a:srgbClr val="222222"/>
                </a:solidFill>
                <a:latin typeface="Times New Roman"/>
                <a:ea typeface="Times New Roman"/>
                <a:cs typeface="Times New Roman"/>
                <a:sym typeface="Times New Roman"/>
              </a:rPr>
              <a:t>Introduction to Multimodal AI in Precision Medicine</a:t>
            </a:r>
            <a:endParaRPr sz="3000">
              <a:solidFill>
                <a:srgbClr val="222222"/>
              </a:solidFill>
              <a:latin typeface="Times New Roman"/>
              <a:ea typeface="Times New Roman"/>
              <a:cs typeface="Times New Roman"/>
              <a:sym typeface="Times New Roman"/>
            </a:endParaRPr>
          </a:p>
          <a:p>
            <a:pPr indent="0" lvl="0" marL="0" rtl="0" algn="ctr">
              <a:spcBef>
                <a:spcPts val="1200"/>
              </a:spcBef>
              <a:spcAft>
                <a:spcPts val="0"/>
              </a:spcAft>
              <a:buNone/>
            </a:pPr>
            <a:r>
              <a:t/>
            </a:r>
            <a:endParaRPr/>
          </a:p>
        </p:txBody>
      </p:sp>
      <p:sp>
        <p:nvSpPr>
          <p:cNvPr id="439" name="Google Shape;439;p64"/>
          <p:cNvSpPr txBox="1"/>
          <p:nvPr>
            <p:ph idx="2" type="title"/>
          </p:nvPr>
        </p:nvSpPr>
        <p:spPr>
          <a:xfrm>
            <a:off x="3171000" y="1222200"/>
            <a:ext cx="2587500" cy="1829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solidFill>
                  <a:srgbClr val="222222"/>
                </a:solidFill>
              </a:rPr>
              <a:t>01</a:t>
            </a:r>
            <a:endParaRPr>
              <a:solidFill>
                <a:srgbClr val="222222"/>
              </a:solidFill>
            </a:endParaRPr>
          </a:p>
        </p:txBody>
      </p:sp>
      <p:sp>
        <p:nvSpPr>
          <p:cNvPr id="440" name="Google Shape;440;p64"/>
          <p:cNvSpPr txBox="1"/>
          <p:nvPr>
            <p:ph idx="4294967295" type="body"/>
          </p:nvPr>
        </p:nvSpPr>
        <p:spPr>
          <a:xfrm>
            <a:off x="1810500" y="4160000"/>
            <a:ext cx="5308500" cy="876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100"/>
              <a:t>What is Multimodal AI? </a:t>
            </a:r>
            <a:endParaRPr sz="1100"/>
          </a:p>
          <a:p>
            <a:pPr indent="0" lvl="0" marL="0" rtl="0" algn="ctr">
              <a:spcBef>
                <a:spcPts val="0"/>
              </a:spcBef>
              <a:spcAft>
                <a:spcPts val="0"/>
              </a:spcAft>
              <a:buNone/>
            </a:pPr>
            <a:r>
              <a:rPr lang="en" sz="1100"/>
              <a:t>What is Multimodal Data?</a:t>
            </a:r>
            <a:endParaRPr sz="1100"/>
          </a:p>
          <a:p>
            <a:pPr indent="0" lvl="0" marL="0" rtl="0" algn="ctr">
              <a:spcBef>
                <a:spcPts val="0"/>
              </a:spcBef>
              <a:spcAft>
                <a:spcPts val="0"/>
              </a:spcAft>
              <a:buNone/>
            </a:pPr>
            <a:r>
              <a:rPr lang="en" sz="1100"/>
              <a:t>What are Key Challenges of Multimodal Data?</a:t>
            </a:r>
            <a:endParaRPr sz="1100"/>
          </a:p>
          <a:p>
            <a:pPr indent="0" lvl="0" marL="0" rtl="0" algn="ctr">
              <a:spcBef>
                <a:spcPts val="0"/>
              </a:spcBef>
              <a:spcAft>
                <a:spcPts val="0"/>
              </a:spcAft>
              <a:buNone/>
            </a:pPr>
            <a:r>
              <a:t/>
            </a:r>
            <a:endParaRPr sz="11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65"/>
          <p:cNvSpPr txBox="1"/>
          <p:nvPr>
            <p:ph idx="1" type="subTitle"/>
          </p:nvPr>
        </p:nvSpPr>
        <p:spPr>
          <a:xfrm>
            <a:off x="475075" y="309225"/>
            <a:ext cx="6379800" cy="35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800">
                <a:solidFill>
                  <a:schemeClr val="lt1"/>
                </a:solidFill>
                <a:latin typeface="Times New Roman"/>
                <a:ea typeface="Times New Roman"/>
                <a:cs typeface="Times New Roman"/>
                <a:sym typeface="Times New Roman"/>
              </a:rPr>
              <a:t>What is Multimodal AI?</a:t>
            </a:r>
            <a:endParaRPr>
              <a:latin typeface="Times New Roman"/>
              <a:ea typeface="Times New Roman"/>
              <a:cs typeface="Times New Roman"/>
              <a:sym typeface="Times New Roman"/>
            </a:endParaRPr>
          </a:p>
        </p:txBody>
      </p:sp>
      <p:sp>
        <p:nvSpPr>
          <p:cNvPr id="446" name="Google Shape;446;p65"/>
          <p:cNvSpPr txBox="1"/>
          <p:nvPr>
            <p:ph idx="12" type="sldNum"/>
          </p:nvPr>
        </p:nvSpPr>
        <p:spPr>
          <a:xfrm>
            <a:off x="8490529" y="250829"/>
            <a:ext cx="348900" cy="178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solidFill>
                  <a:schemeClr val="dk1"/>
                </a:solidFill>
              </a:rPr>
              <a:t>‹#›</a:t>
            </a:fld>
            <a:endParaRPr>
              <a:solidFill>
                <a:schemeClr val="dk1"/>
              </a:solidFill>
            </a:endParaRPr>
          </a:p>
        </p:txBody>
      </p:sp>
      <p:sp>
        <p:nvSpPr>
          <p:cNvPr id="447" name="Google Shape;447;p65"/>
          <p:cNvSpPr txBox="1"/>
          <p:nvPr>
            <p:ph idx="7" type="body"/>
          </p:nvPr>
        </p:nvSpPr>
        <p:spPr>
          <a:xfrm>
            <a:off x="347025" y="1127800"/>
            <a:ext cx="5259000" cy="4262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Times New Roman"/>
              <a:buChar char="●"/>
            </a:pPr>
            <a:r>
              <a:rPr b="1" lang="en" sz="1200">
                <a:latin typeface="Times New Roman"/>
                <a:ea typeface="Times New Roman"/>
                <a:cs typeface="Times New Roman"/>
                <a:sym typeface="Times New Roman"/>
              </a:rPr>
              <a:t>What Is Multi-Modal AI?</a:t>
            </a:r>
            <a:endParaRPr b="1" sz="1200">
              <a:latin typeface="Times New Roman"/>
              <a:ea typeface="Times New Roman"/>
              <a:cs typeface="Times New Roman"/>
              <a:sym typeface="Times New Roman"/>
            </a:endParaRPr>
          </a:p>
          <a:p>
            <a:pPr indent="-304800" lvl="1" marL="9144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Integrates diverse data (images, genomics, clinical notes, wearables) into a single predictive framework.</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Why It Matters</a:t>
            </a:r>
            <a:endParaRPr b="1" sz="1200">
              <a:latin typeface="Times New Roman"/>
              <a:ea typeface="Times New Roman"/>
              <a:cs typeface="Times New Roman"/>
              <a:sym typeface="Times New Roman"/>
            </a:endParaRPr>
          </a:p>
          <a:p>
            <a:pPr indent="-304800" lvl="1" marL="9144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Improves diagnostic accuracy and personalization of treatments.</a:t>
            </a:r>
            <a:endParaRPr sz="1200">
              <a:latin typeface="Times New Roman"/>
              <a:ea typeface="Times New Roman"/>
              <a:cs typeface="Times New Roman"/>
              <a:sym typeface="Times New Roman"/>
            </a:endParaRPr>
          </a:p>
          <a:p>
            <a:pPr indent="-304800" lvl="1" marL="9144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Uncovers hidden patterns often missed by single-source approaches.</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Key Applications</a:t>
            </a:r>
            <a:endParaRPr b="1" sz="1200">
              <a:latin typeface="Times New Roman"/>
              <a:ea typeface="Times New Roman"/>
              <a:cs typeface="Times New Roman"/>
              <a:sym typeface="Times New Roman"/>
            </a:endParaRPr>
          </a:p>
          <a:p>
            <a:pPr indent="-304800" lvl="1" marL="914400" rtl="0" algn="l">
              <a:lnSpc>
                <a:spcPct val="115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Cancer Subtyping:</a:t>
            </a:r>
            <a:r>
              <a:rPr lang="en" sz="1200">
                <a:latin typeface="Times New Roman"/>
                <a:ea typeface="Times New Roman"/>
                <a:cs typeface="Times New Roman"/>
                <a:sym typeface="Times New Roman"/>
              </a:rPr>
              <a:t> Combining scans, genomic variants, and patient history to optimize treatment.</a:t>
            </a:r>
            <a:endParaRPr sz="1200">
              <a:latin typeface="Times New Roman"/>
              <a:ea typeface="Times New Roman"/>
              <a:cs typeface="Times New Roman"/>
              <a:sym typeface="Times New Roman"/>
            </a:endParaRPr>
          </a:p>
          <a:p>
            <a:pPr indent="-304800" lvl="1" marL="914400" rtl="0" algn="l">
              <a:lnSpc>
                <a:spcPct val="115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Drug Discovery:</a:t>
            </a:r>
            <a:r>
              <a:rPr lang="en" sz="1200">
                <a:latin typeface="Times New Roman"/>
                <a:ea typeface="Times New Roman"/>
                <a:cs typeface="Times New Roman"/>
                <a:sym typeface="Times New Roman"/>
              </a:rPr>
              <a:t> Analyzing large multimodal datasets to identify novel therapeutic targets faster.</a:t>
            </a:r>
            <a:endParaRPr sz="1200">
              <a:latin typeface="Times New Roman"/>
              <a:ea typeface="Times New Roman"/>
              <a:cs typeface="Times New Roman"/>
              <a:sym typeface="Times New Roman"/>
            </a:endParaRPr>
          </a:p>
          <a:p>
            <a:pPr indent="-304800" lvl="0" marL="457200" rtl="0" algn="l">
              <a:lnSpc>
                <a:spcPct val="115000"/>
              </a:lnSpc>
              <a:spcBef>
                <a:spcPts val="0"/>
              </a:spcBef>
              <a:spcAft>
                <a:spcPts val="0"/>
              </a:spcAft>
              <a:buSzPts val="1200"/>
              <a:buFont typeface="Times New Roman"/>
              <a:buChar char="●"/>
            </a:pPr>
            <a:r>
              <a:rPr b="1" lang="en" sz="1200">
                <a:latin typeface="Times New Roman"/>
                <a:ea typeface="Times New Roman"/>
                <a:cs typeface="Times New Roman"/>
                <a:sym typeface="Times New Roman"/>
              </a:rPr>
              <a:t>Takeaways</a:t>
            </a:r>
            <a:endParaRPr b="1" sz="1200">
              <a:latin typeface="Times New Roman"/>
              <a:ea typeface="Times New Roman"/>
              <a:cs typeface="Times New Roman"/>
              <a:sym typeface="Times New Roman"/>
            </a:endParaRPr>
          </a:p>
          <a:p>
            <a:pPr indent="-304800" lvl="1" marL="9144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Ensuring data quality (clean, secure, ethically managed) is critical.</a:t>
            </a:r>
            <a:endParaRPr sz="1200">
              <a:latin typeface="Times New Roman"/>
              <a:ea typeface="Times New Roman"/>
              <a:cs typeface="Times New Roman"/>
              <a:sym typeface="Times New Roman"/>
            </a:endParaRPr>
          </a:p>
          <a:p>
            <a:pPr indent="-304800" lvl="1" marL="9144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Collaboration among clinicians, data scientists, and bioinformaticians accelerates insights.</a:t>
            </a:r>
            <a:endParaRPr sz="1200">
              <a:latin typeface="Times New Roman"/>
              <a:ea typeface="Times New Roman"/>
              <a:cs typeface="Times New Roman"/>
              <a:sym typeface="Times New Roman"/>
            </a:endParaRPr>
          </a:p>
          <a:p>
            <a:pPr indent="-304800" lvl="1" marL="914400" rtl="0" algn="l">
              <a:lnSpc>
                <a:spcPct val="115000"/>
              </a:lnSpc>
              <a:spcBef>
                <a:spcPts val="0"/>
              </a:spcBef>
              <a:spcAft>
                <a:spcPts val="0"/>
              </a:spcAft>
              <a:buSzPts val="1200"/>
              <a:buFont typeface="Times New Roman"/>
              <a:buChar char="○"/>
            </a:pPr>
            <a:r>
              <a:rPr lang="en" sz="1200">
                <a:latin typeface="Times New Roman"/>
                <a:ea typeface="Times New Roman"/>
                <a:cs typeface="Times New Roman"/>
                <a:sym typeface="Times New Roman"/>
              </a:rPr>
              <a:t>Ultimately leads to more </a:t>
            </a:r>
            <a:r>
              <a:rPr b="1" lang="en" sz="1200">
                <a:latin typeface="Times New Roman"/>
                <a:ea typeface="Times New Roman"/>
                <a:cs typeface="Times New Roman"/>
                <a:sym typeface="Times New Roman"/>
              </a:rPr>
              <a:t>personalized, effective</a:t>
            </a:r>
            <a:r>
              <a:rPr lang="en" sz="1200">
                <a:latin typeface="Times New Roman"/>
                <a:ea typeface="Times New Roman"/>
                <a:cs typeface="Times New Roman"/>
                <a:sym typeface="Times New Roman"/>
              </a:rPr>
              <a:t> healthcare solutions.</a:t>
            </a:r>
            <a:endParaRPr sz="1200">
              <a:latin typeface="Times New Roman"/>
              <a:ea typeface="Times New Roman"/>
              <a:cs typeface="Times New Roman"/>
              <a:sym typeface="Times New Roman"/>
            </a:endParaRPr>
          </a:p>
          <a:p>
            <a:pPr indent="0" lvl="0" marL="0" rtl="0" algn="l">
              <a:spcBef>
                <a:spcPts val="1200"/>
              </a:spcBef>
              <a:spcAft>
                <a:spcPts val="0"/>
              </a:spcAft>
              <a:buNone/>
            </a:pPr>
            <a:r>
              <a:t/>
            </a:r>
            <a:endParaRPr sz="1200">
              <a:latin typeface="Barlow Light"/>
              <a:ea typeface="Barlow Light"/>
              <a:cs typeface="Barlow Light"/>
              <a:sym typeface="Barlow Light"/>
            </a:endParaRPr>
          </a:p>
        </p:txBody>
      </p:sp>
      <p:pic>
        <p:nvPicPr>
          <p:cNvPr id="448" name="Google Shape;448;p65"/>
          <p:cNvPicPr preferRelativeResize="0"/>
          <p:nvPr/>
        </p:nvPicPr>
        <p:blipFill>
          <a:blip r:embed="rId3">
            <a:alphaModFix/>
          </a:blip>
          <a:stretch>
            <a:fillRect/>
          </a:stretch>
        </p:blipFill>
        <p:spPr>
          <a:xfrm>
            <a:off x="5648700" y="666826"/>
            <a:ext cx="2841825" cy="42627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2" name="Shape 452"/>
        <p:cNvGrpSpPr/>
        <p:nvPr/>
      </p:nvGrpSpPr>
      <p:grpSpPr>
        <a:xfrm>
          <a:off x="0" y="0"/>
          <a:ext cx="0" cy="0"/>
          <a:chOff x="0" y="0"/>
          <a:chExt cx="0" cy="0"/>
        </a:xfrm>
      </p:grpSpPr>
      <p:sp>
        <p:nvSpPr>
          <p:cNvPr id="453" name="Google Shape;453;p66"/>
          <p:cNvSpPr txBox="1"/>
          <p:nvPr>
            <p:ph type="title"/>
          </p:nvPr>
        </p:nvSpPr>
        <p:spPr>
          <a:xfrm>
            <a:off x="311700" y="445025"/>
            <a:ext cx="77487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What is Multimodal Data?</a:t>
            </a:r>
            <a:endParaRPr>
              <a:latin typeface="Times New Roman"/>
              <a:ea typeface="Times New Roman"/>
              <a:cs typeface="Times New Roman"/>
              <a:sym typeface="Times New Roman"/>
            </a:endParaRPr>
          </a:p>
        </p:txBody>
      </p:sp>
      <p:sp>
        <p:nvSpPr>
          <p:cNvPr id="454" name="Google Shape;454;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Definition:</a:t>
            </a:r>
            <a:r>
              <a:rPr lang="en" sz="1200">
                <a:solidFill>
                  <a:schemeClr val="dk1"/>
                </a:solidFill>
                <a:latin typeface="Times New Roman"/>
                <a:ea typeface="Times New Roman"/>
                <a:cs typeface="Times New Roman"/>
                <a:sym typeface="Times New Roman"/>
              </a:rPr>
              <a:t> Multimodal data refers to the integration and analysis of diverse data types from multiple sources to gain a comprehensive view of a patient’s condition.</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Examples in Cancer Research:</a:t>
            </a:r>
            <a:endParaRPr b="1" sz="1200">
              <a:solidFill>
                <a:schemeClr val="dk1"/>
              </a:solidFill>
              <a:latin typeface="Times New Roman"/>
              <a:ea typeface="Times New Roman"/>
              <a:cs typeface="Times New Roman"/>
              <a:sym typeface="Times New Roman"/>
            </a:endParaRPr>
          </a:p>
          <a:p>
            <a:pPr indent="-304800" lvl="0" marL="457200" rtl="0" algn="l">
              <a:spcBef>
                <a:spcPts val="120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Genomic Data:</a:t>
            </a:r>
            <a:r>
              <a:rPr lang="en" sz="1200">
                <a:solidFill>
                  <a:schemeClr val="dk1"/>
                </a:solidFill>
                <a:latin typeface="Times New Roman"/>
                <a:ea typeface="Times New Roman"/>
                <a:cs typeface="Times New Roman"/>
                <a:sym typeface="Times New Roman"/>
              </a:rPr>
              <a:t> DNA and RNA sequencing, mutation profiles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Imaging Data:</a:t>
            </a:r>
            <a:r>
              <a:rPr lang="en" sz="1200">
                <a:solidFill>
                  <a:schemeClr val="dk1"/>
                </a:solidFill>
                <a:latin typeface="Times New Roman"/>
                <a:ea typeface="Times New Roman"/>
                <a:cs typeface="Times New Roman"/>
                <a:sym typeface="Times New Roman"/>
              </a:rPr>
              <a:t> MRI, CT scans, PET scans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Histopathology:</a:t>
            </a:r>
            <a:r>
              <a:rPr lang="en" sz="1200">
                <a:solidFill>
                  <a:schemeClr val="dk1"/>
                </a:solidFill>
                <a:latin typeface="Times New Roman"/>
                <a:ea typeface="Times New Roman"/>
                <a:cs typeface="Times New Roman"/>
                <a:sym typeface="Times New Roman"/>
              </a:rPr>
              <a:t> Microscopic examination of tissue samples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Clinical Records:</a:t>
            </a:r>
            <a:r>
              <a:rPr lang="en" sz="1200">
                <a:solidFill>
                  <a:schemeClr val="dk1"/>
                </a:solidFill>
                <a:latin typeface="Times New Roman"/>
                <a:ea typeface="Times New Roman"/>
                <a:cs typeface="Times New Roman"/>
                <a:sym typeface="Times New Roman"/>
              </a:rPr>
              <a:t> Patient demographics, medical history, treatment outcomes</a:t>
            </a:r>
            <a:endParaRPr sz="1200">
              <a:solidFill>
                <a:schemeClr val="dk1"/>
              </a:solidFill>
              <a:latin typeface="Times New Roman"/>
              <a:ea typeface="Times New Roman"/>
              <a:cs typeface="Times New Roman"/>
              <a:sym typeface="Times New Roman"/>
            </a:endParaRPr>
          </a:p>
          <a:p>
            <a:pPr indent="-304800" lvl="0" marL="457200" rtl="0" algn="l">
              <a:spcBef>
                <a:spcPts val="0"/>
              </a:spcBef>
              <a:spcAft>
                <a:spcPts val="0"/>
              </a:spcAft>
              <a:buClr>
                <a:schemeClr val="dk1"/>
              </a:buClr>
              <a:buSzPts val="1200"/>
              <a:buChar char="●"/>
            </a:pPr>
            <a:r>
              <a:rPr b="1" lang="en" sz="1200">
                <a:solidFill>
                  <a:schemeClr val="dk1"/>
                </a:solidFill>
                <a:latin typeface="Times New Roman"/>
                <a:ea typeface="Times New Roman"/>
                <a:cs typeface="Times New Roman"/>
                <a:sym typeface="Times New Roman"/>
              </a:rPr>
              <a:t>Real-time Monitoring:</a:t>
            </a:r>
            <a:r>
              <a:rPr lang="en" sz="1200">
                <a:solidFill>
                  <a:schemeClr val="dk1"/>
                </a:solidFill>
                <a:latin typeface="Times New Roman"/>
                <a:ea typeface="Times New Roman"/>
                <a:cs typeface="Times New Roman"/>
                <a:sym typeface="Times New Roman"/>
              </a:rPr>
              <a:t> Wearable devices, continuous symptom or biomarker tracking</a:t>
            </a:r>
            <a:endParaRPr sz="1200">
              <a:solidFill>
                <a:schemeClr val="dk1"/>
              </a:solidFill>
              <a:latin typeface="Times New Roman"/>
              <a:ea typeface="Times New Roman"/>
              <a:cs typeface="Times New Roman"/>
              <a:sym typeface="Times New Roman"/>
            </a:endParaRPr>
          </a:p>
          <a:p>
            <a:pPr indent="0" lvl="0" marL="0" rtl="0" algn="l">
              <a:spcBef>
                <a:spcPts val="1200"/>
              </a:spcBef>
              <a:spcAft>
                <a:spcPts val="0"/>
              </a:spcAft>
              <a:buClr>
                <a:schemeClr val="dk1"/>
              </a:buClr>
              <a:buSzPts val="1100"/>
              <a:buFont typeface="Arial"/>
              <a:buNone/>
            </a:pPr>
            <a:r>
              <a:rPr b="1" lang="en" sz="1200">
                <a:solidFill>
                  <a:schemeClr val="dk1"/>
                </a:solidFill>
                <a:latin typeface="Times New Roman"/>
                <a:ea typeface="Times New Roman"/>
                <a:cs typeface="Times New Roman"/>
                <a:sym typeface="Times New Roman"/>
              </a:rPr>
              <a:t>Why It Matters:</a:t>
            </a:r>
            <a:r>
              <a:rPr lang="en" sz="1200">
                <a:solidFill>
                  <a:schemeClr val="dk1"/>
                </a:solidFill>
                <a:latin typeface="Times New Roman"/>
                <a:ea typeface="Times New Roman"/>
                <a:cs typeface="Times New Roman"/>
                <a:sym typeface="Times New Roman"/>
              </a:rPr>
              <a:t> By combining these varied datasets, clinicians and researchers can tailor cancer treatment strategies to each patient’s unique molecular and clinical profile—advancing the goal of truly personalized (precision) medicine.</a:t>
            </a:r>
            <a:endParaRPr sz="1200">
              <a:solidFill>
                <a:schemeClr val="dk1"/>
              </a:solidFill>
              <a:latin typeface="Times New Roman"/>
              <a:ea typeface="Times New Roman"/>
              <a:cs typeface="Times New Roman"/>
              <a:sym typeface="Times New Roman"/>
            </a:endParaRPr>
          </a:p>
          <a:p>
            <a:pPr indent="0" lvl="0" marL="0" rtl="0" algn="l">
              <a:spcBef>
                <a:spcPts val="0"/>
              </a:spcBef>
              <a:spcAft>
                <a:spcPts val="1200"/>
              </a:spcAft>
              <a:buNone/>
            </a:pPr>
            <a:r>
              <a:t/>
            </a:r>
            <a:endParaRPr sz="1200">
              <a:latin typeface="Times New Roman"/>
              <a:ea typeface="Times New Roman"/>
              <a:cs typeface="Times New Roman"/>
              <a:sym typeface="Times New Roman"/>
            </a:endParaRPr>
          </a:p>
        </p:txBody>
      </p:sp>
      <p:sp>
        <p:nvSpPr>
          <p:cNvPr id="455" name="Google Shape;455;p66"/>
          <p:cNvSpPr txBox="1"/>
          <p:nvPr/>
        </p:nvSpPr>
        <p:spPr>
          <a:xfrm>
            <a:off x="311700" y="3888000"/>
            <a:ext cx="8569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Times New Roman"/>
                <a:ea typeface="Times New Roman"/>
                <a:cs typeface="Times New Roman"/>
                <a:sym typeface="Times New Roman"/>
              </a:rPr>
              <a:t>* </a:t>
            </a:r>
            <a:r>
              <a:rPr lang="en" sz="1200">
                <a:solidFill>
                  <a:schemeClr val="dk1"/>
                </a:solidFill>
                <a:latin typeface="Times New Roman"/>
                <a:ea typeface="Times New Roman"/>
                <a:cs typeface="Times New Roman"/>
                <a:sym typeface="Times New Roman"/>
              </a:rPr>
              <a:t>Multimodal Data and multimodal AI are </a:t>
            </a:r>
            <a:r>
              <a:rPr lang="en" sz="1200">
                <a:solidFill>
                  <a:schemeClr val="dk1"/>
                </a:solidFill>
                <a:latin typeface="Times New Roman"/>
                <a:ea typeface="Times New Roman"/>
                <a:cs typeface="Times New Roman"/>
                <a:sym typeface="Times New Roman"/>
              </a:rPr>
              <a:t>closely related but not exactly the same. </a:t>
            </a:r>
            <a:r>
              <a:rPr b="1" lang="en" sz="1200">
                <a:solidFill>
                  <a:schemeClr val="dk1"/>
                </a:solidFill>
                <a:latin typeface="Times New Roman"/>
                <a:ea typeface="Times New Roman"/>
                <a:cs typeface="Times New Roman"/>
                <a:sym typeface="Times New Roman"/>
              </a:rPr>
              <a:t>Multimodal data</a:t>
            </a:r>
            <a:r>
              <a:rPr lang="en" sz="1200">
                <a:solidFill>
                  <a:schemeClr val="dk1"/>
                </a:solidFill>
                <a:latin typeface="Times New Roman"/>
                <a:ea typeface="Times New Roman"/>
                <a:cs typeface="Times New Roman"/>
                <a:sym typeface="Times New Roman"/>
              </a:rPr>
              <a:t> refers to the different types of data sources (e.g., images, text, genomic sequences, clinical data), while </a:t>
            </a:r>
            <a:r>
              <a:rPr b="1" lang="en" sz="1200">
                <a:solidFill>
                  <a:schemeClr val="dk1"/>
                </a:solidFill>
                <a:latin typeface="Times New Roman"/>
                <a:ea typeface="Times New Roman"/>
                <a:cs typeface="Times New Roman"/>
                <a:sym typeface="Times New Roman"/>
              </a:rPr>
              <a:t>multimodal AI</a:t>
            </a:r>
            <a:r>
              <a:rPr lang="en" sz="1200">
                <a:solidFill>
                  <a:schemeClr val="dk1"/>
                </a:solidFill>
                <a:latin typeface="Times New Roman"/>
                <a:ea typeface="Times New Roman"/>
                <a:cs typeface="Times New Roman"/>
                <a:sym typeface="Times New Roman"/>
              </a:rPr>
              <a:t> refers to the algorithms and models specifically designed to process and integrate those multiple data modalities. Essentially, multimodal data is </a:t>
            </a:r>
            <a:r>
              <a:rPr i="1" lang="en" sz="1200">
                <a:solidFill>
                  <a:schemeClr val="dk1"/>
                </a:solidFill>
                <a:latin typeface="Times New Roman"/>
                <a:ea typeface="Times New Roman"/>
                <a:cs typeface="Times New Roman"/>
                <a:sym typeface="Times New Roman"/>
              </a:rPr>
              <a:t>what</a:t>
            </a:r>
            <a:r>
              <a:rPr lang="en" sz="1200">
                <a:solidFill>
                  <a:schemeClr val="dk1"/>
                </a:solidFill>
                <a:latin typeface="Times New Roman"/>
                <a:ea typeface="Times New Roman"/>
                <a:cs typeface="Times New Roman"/>
                <a:sym typeface="Times New Roman"/>
              </a:rPr>
              <a:t> you’re working with, and multimodal AI is </a:t>
            </a:r>
            <a:r>
              <a:rPr i="1" lang="en" sz="1200">
                <a:solidFill>
                  <a:schemeClr val="dk1"/>
                </a:solidFill>
                <a:latin typeface="Times New Roman"/>
                <a:ea typeface="Times New Roman"/>
                <a:cs typeface="Times New Roman"/>
                <a:sym typeface="Times New Roman"/>
              </a:rPr>
              <a:t>how</a:t>
            </a:r>
            <a:r>
              <a:rPr lang="en" sz="1200">
                <a:solidFill>
                  <a:schemeClr val="dk1"/>
                </a:solidFill>
                <a:latin typeface="Times New Roman"/>
                <a:ea typeface="Times New Roman"/>
                <a:cs typeface="Times New Roman"/>
                <a:sym typeface="Times New Roman"/>
              </a:rPr>
              <a:t> you process it.</a:t>
            </a:r>
            <a:endParaRPr sz="1200">
              <a:latin typeface="Times New Roman"/>
              <a:ea typeface="Times New Roman"/>
              <a:cs typeface="Times New Roman"/>
              <a:sym typeface="Times New Roman"/>
            </a:endParaRPr>
          </a:p>
        </p:txBody>
      </p:sp>
      <p:sp>
        <p:nvSpPr>
          <p:cNvPr id="456" name="Google Shape;456;p66"/>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Times New Roman"/>
                <a:ea typeface="Times New Roman"/>
                <a:cs typeface="Times New Roman"/>
                <a:sym typeface="Times New Roman"/>
              </a:rPr>
              <a:t>Multimodal Data Sources</a:t>
            </a:r>
            <a:endParaRPr>
              <a:latin typeface="Times New Roman"/>
              <a:ea typeface="Times New Roman"/>
              <a:cs typeface="Times New Roman"/>
              <a:sym typeface="Times New Roman"/>
            </a:endParaRPr>
          </a:p>
        </p:txBody>
      </p:sp>
      <p:sp>
        <p:nvSpPr>
          <p:cNvPr id="462" name="Google Shape;462;p67"/>
          <p:cNvSpPr txBox="1"/>
          <p:nvPr>
            <p:ph idx="4294967295" type="sldNum"/>
          </p:nvPr>
        </p:nvSpPr>
        <p:spPr>
          <a:xfrm>
            <a:off x="8227500" y="165450"/>
            <a:ext cx="653400" cy="4605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solidFill>
                  <a:schemeClr val="lt1"/>
                </a:solidFill>
              </a:rPr>
              <a:t>‹#›</a:t>
            </a:fld>
            <a:endParaRPr>
              <a:solidFill>
                <a:schemeClr val="lt1"/>
              </a:solidFill>
            </a:endParaRPr>
          </a:p>
        </p:txBody>
      </p:sp>
      <p:pic>
        <p:nvPicPr>
          <p:cNvPr id="463" name="Google Shape;463;p67" title="f522ee79-2e42-4b66-b221-dde69a219c81.png"/>
          <p:cNvPicPr preferRelativeResize="0"/>
          <p:nvPr/>
        </p:nvPicPr>
        <p:blipFill rotWithShape="1">
          <a:blip r:embed="rId3">
            <a:alphaModFix/>
          </a:blip>
          <a:srcRect b="32250" l="0" r="0" t="32511"/>
          <a:stretch/>
        </p:blipFill>
        <p:spPr>
          <a:xfrm>
            <a:off x="0" y="2098124"/>
            <a:ext cx="9144003" cy="13452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trategy Plan">
  <a:themeElements>
    <a:clrScheme name="Simple Light">
      <a:dk1>
        <a:srgbClr val="FFFFFF"/>
      </a:dk1>
      <a:lt1>
        <a:srgbClr val="000000"/>
      </a:lt1>
      <a:dk2>
        <a:srgbClr val="999999"/>
      </a:dk2>
      <a:lt2>
        <a:srgbClr val="FFECD1"/>
      </a:lt2>
      <a:accent1>
        <a:srgbClr val="AC6600"/>
      </a:accent1>
      <a:accent2>
        <a:srgbClr val="5E7F00"/>
      </a:accent2>
      <a:accent3>
        <a:srgbClr val="2322EF"/>
      </a:accent3>
      <a:accent4>
        <a:srgbClr val="DDDDFF"/>
      </a:accent4>
      <a:accent5>
        <a:srgbClr val="EFEFEF"/>
      </a:accent5>
      <a:accent6>
        <a:srgbClr val="F7FEEB"/>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